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5"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038D3-2E22-4176-9462-C8AC82CE5CBB}" v="6" dt="2025-03-20T16:33:22.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6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Goldberg" userId="144ad634-5101-4960-a94d-61e002eaf3c3" providerId="ADAL" clId="{43E542F6-5295-4D15-ADCF-12F79646D721}"/>
    <pc:docChg chg="custSel addSld delSld modSld">
      <pc:chgData name="Lee Goldberg" userId="144ad634-5101-4960-a94d-61e002eaf3c3" providerId="ADAL" clId="{43E542F6-5295-4D15-ADCF-12F79646D721}" dt="2023-10-05T00:15:36.102" v="312" actId="403"/>
      <pc:docMkLst>
        <pc:docMk/>
      </pc:docMkLst>
      <pc:sldChg chg="modSp mod">
        <pc:chgData name="Lee Goldberg" userId="144ad634-5101-4960-a94d-61e002eaf3c3" providerId="ADAL" clId="{43E542F6-5295-4D15-ADCF-12F79646D721}" dt="2023-10-04T23:56:46.269" v="18" actId="20577"/>
        <pc:sldMkLst>
          <pc:docMk/>
          <pc:sldMk cId="4245371202" sldId="256"/>
        </pc:sldMkLst>
        <pc:spChg chg="mod">
          <ac:chgData name="Lee Goldberg" userId="144ad634-5101-4960-a94d-61e002eaf3c3" providerId="ADAL" clId="{43E542F6-5295-4D15-ADCF-12F79646D721}" dt="2023-10-04T23:56:46.269" v="18" actId="20577"/>
          <ac:spMkLst>
            <pc:docMk/>
            <pc:sldMk cId="4245371202" sldId="256"/>
            <ac:spMk id="3" creationId="{ECC5E370-EDF8-477C-A7EE-86E76B3C2B93}"/>
          </ac:spMkLst>
        </pc:spChg>
      </pc:sldChg>
      <pc:sldChg chg="modSp mod">
        <pc:chgData name="Lee Goldberg" userId="144ad634-5101-4960-a94d-61e002eaf3c3" providerId="ADAL" clId="{43E542F6-5295-4D15-ADCF-12F79646D721}" dt="2023-10-04T23:58:07.669" v="28" actId="20577"/>
        <pc:sldMkLst>
          <pc:docMk/>
          <pc:sldMk cId="2084193162" sldId="259"/>
        </pc:sldMkLst>
        <pc:spChg chg="mod">
          <ac:chgData name="Lee Goldberg" userId="144ad634-5101-4960-a94d-61e002eaf3c3" providerId="ADAL" clId="{43E542F6-5295-4D15-ADCF-12F79646D721}" dt="2023-10-04T23:58:07.669" v="28" actId="20577"/>
          <ac:spMkLst>
            <pc:docMk/>
            <pc:sldMk cId="2084193162" sldId="259"/>
            <ac:spMk id="4" creationId="{92547FDD-B885-4AA7-B568-6E2E91BB798D}"/>
          </ac:spMkLst>
        </pc:spChg>
      </pc:sldChg>
      <pc:sldChg chg="modSp mod">
        <pc:chgData name="Lee Goldberg" userId="144ad634-5101-4960-a94d-61e002eaf3c3" providerId="ADAL" clId="{43E542F6-5295-4D15-ADCF-12F79646D721}" dt="2023-10-05T00:15:36.102" v="312" actId="403"/>
        <pc:sldMkLst>
          <pc:docMk/>
          <pc:sldMk cId="2262748819" sldId="263"/>
        </pc:sldMkLst>
        <pc:spChg chg="mod">
          <ac:chgData name="Lee Goldberg" userId="144ad634-5101-4960-a94d-61e002eaf3c3" providerId="ADAL" clId="{43E542F6-5295-4D15-ADCF-12F79646D721}" dt="2023-10-05T00:15:18.469" v="309" actId="403"/>
          <ac:spMkLst>
            <pc:docMk/>
            <pc:sldMk cId="2262748819" sldId="263"/>
            <ac:spMk id="4" creationId="{39C000F4-D618-4F92-9AB6-E1F9A6B26C2D}"/>
          </ac:spMkLst>
        </pc:spChg>
        <pc:spChg chg="mod">
          <ac:chgData name="Lee Goldberg" userId="144ad634-5101-4960-a94d-61e002eaf3c3" providerId="ADAL" clId="{43E542F6-5295-4D15-ADCF-12F79646D721}" dt="2023-10-05T00:15:29.719" v="311" actId="403"/>
          <ac:spMkLst>
            <pc:docMk/>
            <pc:sldMk cId="2262748819" sldId="263"/>
            <ac:spMk id="5" creationId="{11D9BB49-40AF-464D-B512-BDD8130B2663}"/>
          </ac:spMkLst>
        </pc:spChg>
        <pc:spChg chg="mod">
          <ac:chgData name="Lee Goldberg" userId="144ad634-5101-4960-a94d-61e002eaf3c3" providerId="ADAL" clId="{43E542F6-5295-4D15-ADCF-12F79646D721}" dt="2023-10-05T00:15:23.335" v="310" actId="403"/>
          <ac:spMkLst>
            <pc:docMk/>
            <pc:sldMk cId="2262748819" sldId="263"/>
            <ac:spMk id="6" creationId="{9D4A8D49-DA0D-4E5D-B159-E62BCE9B3C7D}"/>
          </ac:spMkLst>
        </pc:spChg>
        <pc:spChg chg="mod">
          <ac:chgData name="Lee Goldberg" userId="144ad634-5101-4960-a94d-61e002eaf3c3" providerId="ADAL" clId="{43E542F6-5295-4D15-ADCF-12F79646D721}" dt="2023-10-05T00:15:36.102" v="312" actId="403"/>
          <ac:spMkLst>
            <pc:docMk/>
            <pc:sldMk cId="2262748819" sldId="263"/>
            <ac:spMk id="7" creationId="{8AF67EEE-B9E0-4150-BC90-B69362476011}"/>
          </ac:spMkLst>
        </pc:spChg>
      </pc:sldChg>
      <pc:sldChg chg="modSp mod">
        <pc:chgData name="Lee Goldberg" userId="144ad634-5101-4960-a94d-61e002eaf3c3" providerId="ADAL" clId="{43E542F6-5295-4D15-ADCF-12F79646D721}" dt="2023-10-05T00:05:42.453" v="251" actId="20577"/>
        <pc:sldMkLst>
          <pc:docMk/>
          <pc:sldMk cId="4169993801" sldId="266"/>
        </pc:sldMkLst>
        <pc:spChg chg="mod">
          <ac:chgData name="Lee Goldberg" userId="144ad634-5101-4960-a94d-61e002eaf3c3" providerId="ADAL" clId="{43E542F6-5295-4D15-ADCF-12F79646D721}" dt="2023-10-05T00:05:42.453" v="251" actId="20577"/>
          <ac:spMkLst>
            <pc:docMk/>
            <pc:sldMk cId="4169993801" sldId="266"/>
            <ac:spMk id="4" creationId="{6D6DB212-682F-4AB7-A42B-28E61294C0B7}"/>
          </ac:spMkLst>
        </pc:spChg>
      </pc:sldChg>
      <pc:sldChg chg="modSp mod">
        <pc:chgData name="Lee Goldberg" userId="144ad634-5101-4960-a94d-61e002eaf3c3" providerId="ADAL" clId="{43E542F6-5295-4D15-ADCF-12F79646D721}" dt="2023-10-05T00:06:18.451" v="308" actId="20577"/>
        <pc:sldMkLst>
          <pc:docMk/>
          <pc:sldMk cId="1959893039" sldId="267"/>
        </pc:sldMkLst>
        <pc:spChg chg="mod">
          <ac:chgData name="Lee Goldberg" userId="144ad634-5101-4960-a94d-61e002eaf3c3" providerId="ADAL" clId="{43E542F6-5295-4D15-ADCF-12F79646D721}" dt="2023-10-05T00:06:18.451" v="308" actId="20577"/>
          <ac:spMkLst>
            <pc:docMk/>
            <pc:sldMk cId="1959893039" sldId="267"/>
            <ac:spMk id="3" creationId="{822E3E13-2F3F-4522-A1D2-DD1BDC06409C}"/>
          </ac:spMkLst>
        </pc:spChg>
      </pc:sldChg>
      <pc:sldChg chg="modSp new del mod modAnim">
        <pc:chgData name="Lee Goldberg" userId="144ad634-5101-4960-a94d-61e002eaf3c3" providerId="ADAL" clId="{43E542F6-5295-4D15-ADCF-12F79646D721}" dt="2023-10-05T00:03:57.293" v="131" actId="2696"/>
        <pc:sldMkLst>
          <pc:docMk/>
          <pc:sldMk cId="884597271" sldId="272"/>
        </pc:sldMkLst>
        <pc:spChg chg="mod">
          <ac:chgData name="Lee Goldberg" userId="144ad634-5101-4960-a94d-61e002eaf3c3" providerId="ADAL" clId="{43E542F6-5295-4D15-ADCF-12F79646D721}" dt="2023-10-05T00:00:11.424" v="65" actId="5793"/>
          <ac:spMkLst>
            <pc:docMk/>
            <pc:sldMk cId="884597271" sldId="272"/>
            <ac:spMk id="2" creationId="{8C084E01-2CBB-89A8-93F7-20A287CD4F32}"/>
          </ac:spMkLst>
        </pc:spChg>
        <pc:spChg chg="mod">
          <ac:chgData name="Lee Goldberg" userId="144ad634-5101-4960-a94d-61e002eaf3c3" providerId="ADAL" clId="{43E542F6-5295-4D15-ADCF-12F79646D721}" dt="2023-10-05T00:00:57.708" v="104" actId="404"/>
          <ac:spMkLst>
            <pc:docMk/>
            <pc:sldMk cId="884597271" sldId="272"/>
            <ac:spMk id="3" creationId="{B6144A03-6190-6053-398A-97AA3AA1C6ED}"/>
          </ac:spMkLst>
        </pc:spChg>
        <pc:spChg chg="mod">
          <ac:chgData name="Lee Goldberg" userId="144ad634-5101-4960-a94d-61e002eaf3c3" providerId="ADAL" clId="{43E542F6-5295-4D15-ADCF-12F79646D721}" dt="2023-10-05T00:03:34.875" v="130" actId="20577"/>
          <ac:spMkLst>
            <pc:docMk/>
            <pc:sldMk cId="884597271" sldId="272"/>
            <ac:spMk id="4" creationId="{58DF1A09-B77C-D7F3-88AE-C581BC96E4C3}"/>
          </ac:spMkLst>
        </pc:spChg>
      </pc:sldChg>
    </pc:docChg>
  </pc:docChgLst>
  <pc:docChgLst>
    <pc:chgData name="Lee Goldberg" userId="144ad634-5101-4960-a94d-61e002eaf3c3" providerId="ADAL" clId="{75908377-490D-46A2-9759-526D1451A8D6}"/>
    <pc:docChg chg="custSel modSld">
      <pc:chgData name="Lee Goldberg" userId="144ad634-5101-4960-a94d-61e002eaf3c3" providerId="ADAL" clId="{75908377-490D-46A2-9759-526D1451A8D6}" dt="2024-01-19T15:03:28.916" v="89" actId="20577"/>
      <pc:docMkLst>
        <pc:docMk/>
      </pc:docMkLst>
      <pc:sldChg chg="modSp mod">
        <pc:chgData name="Lee Goldberg" userId="144ad634-5101-4960-a94d-61e002eaf3c3" providerId="ADAL" clId="{75908377-490D-46A2-9759-526D1451A8D6}" dt="2024-01-19T15:03:28.916" v="89" actId="20577"/>
        <pc:sldMkLst>
          <pc:docMk/>
          <pc:sldMk cId="4245371202" sldId="256"/>
        </pc:sldMkLst>
        <pc:spChg chg="mod">
          <ac:chgData name="Lee Goldberg" userId="144ad634-5101-4960-a94d-61e002eaf3c3" providerId="ADAL" clId="{75908377-490D-46A2-9759-526D1451A8D6}" dt="2024-01-19T15:03:28.916" v="89" actId="20577"/>
          <ac:spMkLst>
            <pc:docMk/>
            <pc:sldMk cId="4245371202" sldId="256"/>
            <ac:spMk id="3" creationId="{ECC5E370-EDF8-477C-A7EE-86E76B3C2B93}"/>
          </ac:spMkLst>
        </pc:spChg>
      </pc:sldChg>
      <pc:sldChg chg="modSp mod">
        <pc:chgData name="Lee Goldberg" userId="144ad634-5101-4960-a94d-61e002eaf3c3" providerId="ADAL" clId="{75908377-490D-46A2-9759-526D1451A8D6}" dt="2024-01-19T15:02:29.572" v="71" actId="20577"/>
        <pc:sldMkLst>
          <pc:docMk/>
          <pc:sldMk cId="2084193162" sldId="259"/>
        </pc:sldMkLst>
        <pc:spChg chg="mod">
          <ac:chgData name="Lee Goldberg" userId="144ad634-5101-4960-a94d-61e002eaf3c3" providerId="ADAL" clId="{75908377-490D-46A2-9759-526D1451A8D6}" dt="2024-01-19T15:02:29.572" v="71" actId="20577"/>
          <ac:spMkLst>
            <pc:docMk/>
            <pc:sldMk cId="2084193162" sldId="259"/>
            <ac:spMk id="4" creationId="{92547FDD-B885-4AA7-B568-6E2E91BB798D}"/>
          </ac:spMkLst>
        </pc:spChg>
      </pc:sldChg>
    </pc:docChg>
  </pc:docChgLst>
  <pc:docChgLst>
    <pc:chgData name="Lee Goldberg" userId="144ad634-5101-4960-a94d-61e002eaf3c3" providerId="ADAL" clId="{D32450CE-CABC-4B14-AC7F-5DD278FDD549}"/>
    <pc:docChg chg="undo redo custSel modSld">
      <pc:chgData name="Lee Goldberg" userId="144ad634-5101-4960-a94d-61e002eaf3c3" providerId="ADAL" clId="{D32450CE-CABC-4B14-AC7F-5DD278FDD549}" dt="2023-10-24T20:35:35.899" v="62"/>
      <pc:docMkLst>
        <pc:docMk/>
      </pc:docMkLst>
      <pc:sldChg chg="modSp mod">
        <pc:chgData name="Lee Goldberg" userId="144ad634-5101-4960-a94d-61e002eaf3c3" providerId="ADAL" clId="{D32450CE-CABC-4B14-AC7F-5DD278FDD549}" dt="2023-10-24T20:35:35.899" v="62"/>
        <pc:sldMkLst>
          <pc:docMk/>
          <pc:sldMk cId="4245371202" sldId="256"/>
        </pc:sldMkLst>
        <pc:spChg chg="mod">
          <ac:chgData name="Lee Goldberg" userId="144ad634-5101-4960-a94d-61e002eaf3c3" providerId="ADAL" clId="{D32450CE-CABC-4B14-AC7F-5DD278FDD549}" dt="2023-10-24T20:35:35.899" v="62"/>
          <ac:spMkLst>
            <pc:docMk/>
            <pc:sldMk cId="4245371202" sldId="256"/>
            <ac:spMk id="2" creationId="{EED133C0-8ACA-480C-B2CC-62A277D8F4B9}"/>
          </ac:spMkLst>
        </pc:spChg>
        <pc:spChg chg="mod">
          <ac:chgData name="Lee Goldberg" userId="144ad634-5101-4960-a94d-61e002eaf3c3" providerId="ADAL" clId="{D32450CE-CABC-4B14-AC7F-5DD278FDD549}" dt="2023-10-24T20:35:35.899" v="62"/>
          <ac:spMkLst>
            <pc:docMk/>
            <pc:sldMk cId="4245371202" sldId="256"/>
            <ac:spMk id="3" creationId="{ECC5E370-EDF8-477C-A7EE-86E76B3C2B93}"/>
          </ac:spMkLst>
        </pc:spChg>
      </pc:sldChg>
      <pc:sldChg chg="modSp mod">
        <pc:chgData name="Lee Goldberg" userId="144ad634-5101-4960-a94d-61e002eaf3c3" providerId="ADAL" clId="{D32450CE-CABC-4B14-AC7F-5DD278FDD549}" dt="2023-10-24T20:35:35.899" v="62"/>
        <pc:sldMkLst>
          <pc:docMk/>
          <pc:sldMk cId="1531214618" sldId="257"/>
        </pc:sldMkLst>
        <pc:spChg chg="mod">
          <ac:chgData name="Lee Goldberg" userId="144ad634-5101-4960-a94d-61e002eaf3c3" providerId="ADAL" clId="{D32450CE-CABC-4B14-AC7F-5DD278FDD549}" dt="2023-10-24T20:35:35.899" v="62"/>
          <ac:spMkLst>
            <pc:docMk/>
            <pc:sldMk cId="1531214618" sldId="257"/>
            <ac:spMk id="2" creationId="{FEE86757-A9DA-44AB-81FF-0E90B0366D0A}"/>
          </ac:spMkLst>
        </pc:spChg>
        <pc:spChg chg="mod">
          <ac:chgData name="Lee Goldberg" userId="144ad634-5101-4960-a94d-61e002eaf3c3" providerId="ADAL" clId="{D32450CE-CABC-4B14-AC7F-5DD278FDD549}" dt="2023-10-24T20:35:35.899" v="62"/>
          <ac:spMkLst>
            <pc:docMk/>
            <pc:sldMk cId="1531214618" sldId="257"/>
            <ac:spMk id="7" creationId="{DED3B15A-176D-4C24-90D9-9BE63A7E23F2}"/>
          </ac:spMkLst>
        </pc:spChg>
      </pc:sldChg>
      <pc:sldChg chg="modSp">
        <pc:chgData name="Lee Goldberg" userId="144ad634-5101-4960-a94d-61e002eaf3c3" providerId="ADAL" clId="{D32450CE-CABC-4B14-AC7F-5DD278FDD549}" dt="2023-10-24T20:35:35.899" v="62"/>
        <pc:sldMkLst>
          <pc:docMk/>
          <pc:sldMk cId="1042610714" sldId="258"/>
        </pc:sldMkLst>
        <pc:spChg chg="mod">
          <ac:chgData name="Lee Goldberg" userId="144ad634-5101-4960-a94d-61e002eaf3c3" providerId="ADAL" clId="{D32450CE-CABC-4B14-AC7F-5DD278FDD549}" dt="2023-10-24T20:35:35.899" v="62"/>
          <ac:spMkLst>
            <pc:docMk/>
            <pc:sldMk cId="1042610714" sldId="258"/>
            <ac:spMk id="2" creationId="{FDB44262-9386-4F79-8220-FB7332D2C582}"/>
          </ac:spMkLst>
        </pc:spChg>
        <pc:spChg chg="mod">
          <ac:chgData name="Lee Goldberg" userId="144ad634-5101-4960-a94d-61e002eaf3c3" providerId="ADAL" clId="{D32450CE-CABC-4B14-AC7F-5DD278FDD549}" dt="2023-10-24T20:35:35.899" v="62"/>
          <ac:spMkLst>
            <pc:docMk/>
            <pc:sldMk cId="1042610714" sldId="258"/>
            <ac:spMk id="3" creationId="{3066C994-D6D8-46B3-A087-C7196BD7ACF9}"/>
          </ac:spMkLst>
        </pc:spChg>
        <pc:picChg chg="mod">
          <ac:chgData name="Lee Goldberg" userId="144ad634-5101-4960-a94d-61e002eaf3c3" providerId="ADAL" clId="{D32450CE-CABC-4B14-AC7F-5DD278FDD549}" dt="2023-10-24T20:35:35.899" v="62"/>
          <ac:picMkLst>
            <pc:docMk/>
            <pc:sldMk cId="1042610714" sldId="258"/>
            <ac:picMk id="6" creationId="{CE470EBA-FE85-4254-B16F-B47AD8528C89}"/>
          </ac:picMkLst>
        </pc:picChg>
      </pc:sldChg>
      <pc:sldChg chg="modSp mod">
        <pc:chgData name="Lee Goldberg" userId="144ad634-5101-4960-a94d-61e002eaf3c3" providerId="ADAL" clId="{D32450CE-CABC-4B14-AC7F-5DD278FDD549}" dt="2023-10-24T20:35:35.899" v="62"/>
        <pc:sldMkLst>
          <pc:docMk/>
          <pc:sldMk cId="2084193162" sldId="259"/>
        </pc:sldMkLst>
        <pc:spChg chg="mod">
          <ac:chgData name="Lee Goldberg" userId="144ad634-5101-4960-a94d-61e002eaf3c3" providerId="ADAL" clId="{D32450CE-CABC-4B14-AC7F-5DD278FDD549}" dt="2023-10-24T20:35:35.899" v="62"/>
          <ac:spMkLst>
            <pc:docMk/>
            <pc:sldMk cId="2084193162" sldId="259"/>
            <ac:spMk id="2" creationId="{83C54FB9-91BB-4DA1-A05F-553F809C9988}"/>
          </ac:spMkLst>
        </pc:spChg>
        <pc:spChg chg="mod">
          <ac:chgData name="Lee Goldberg" userId="144ad634-5101-4960-a94d-61e002eaf3c3" providerId="ADAL" clId="{D32450CE-CABC-4B14-AC7F-5DD278FDD549}" dt="2023-10-24T20:34:56.467" v="54"/>
          <ac:spMkLst>
            <pc:docMk/>
            <pc:sldMk cId="2084193162" sldId="259"/>
            <ac:spMk id="4" creationId="{92547FDD-B885-4AA7-B568-6E2E91BB798D}"/>
          </ac:spMkLst>
        </pc:spChg>
      </pc:sldChg>
      <pc:sldChg chg="modSp">
        <pc:chgData name="Lee Goldberg" userId="144ad634-5101-4960-a94d-61e002eaf3c3" providerId="ADAL" clId="{D32450CE-CABC-4B14-AC7F-5DD278FDD549}" dt="2023-10-24T20:35:35.899" v="62"/>
        <pc:sldMkLst>
          <pc:docMk/>
          <pc:sldMk cId="3048207615" sldId="260"/>
        </pc:sldMkLst>
        <pc:spChg chg="mod">
          <ac:chgData name="Lee Goldberg" userId="144ad634-5101-4960-a94d-61e002eaf3c3" providerId="ADAL" clId="{D32450CE-CABC-4B14-AC7F-5DD278FDD549}" dt="2023-10-24T20:35:35.899" v="62"/>
          <ac:spMkLst>
            <pc:docMk/>
            <pc:sldMk cId="3048207615" sldId="260"/>
            <ac:spMk id="2" creationId="{AB50E30E-8350-469D-9955-5C6C18E5871A}"/>
          </ac:spMkLst>
        </pc:spChg>
        <pc:spChg chg="mod">
          <ac:chgData name="Lee Goldberg" userId="144ad634-5101-4960-a94d-61e002eaf3c3" providerId="ADAL" clId="{D32450CE-CABC-4B14-AC7F-5DD278FDD549}" dt="2023-10-24T20:35:35.899" v="62"/>
          <ac:spMkLst>
            <pc:docMk/>
            <pc:sldMk cId="3048207615" sldId="260"/>
            <ac:spMk id="3" creationId="{50B964F8-7F78-4A26-9468-739BA8070B7D}"/>
          </ac:spMkLst>
        </pc:spChg>
        <pc:picChg chg="mod">
          <ac:chgData name="Lee Goldberg" userId="144ad634-5101-4960-a94d-61e002eaf3c3" providerId="ADAL" clId="{D32450CE-CABC-4B14-AC7F-5DD278FDD549}" dt="2023-10-24T20:35:35.899" v="62"/>
          <ac:picMkLst>
            <pc:docMk/>
            <pc:sldMk cId="3048207615" sldId="260"/>
            <ac:picMk id="6" creationId="{2C9251B1-DC06-4A6F-B11A-E78E75404092}"/>
          </ac:picMkLst>
        </pc:picChg>
      </pc:sldChg>
      <pc:sldChg chg="modSp mod">
        <pc:chgData name="Lee Goldberg" userId="144ad634-5101-4960-a94d-61e002eaf3c3" providerId="ADAL" clId="{D32450CE-CABC-4B14-AC7F-5DD278FDD549}" dt="2023-10-24T20:35:35.899" v="62"/>
        <pc:sldMkLst>
          <pc:docMk/>
          <pc:sldMk cId="3524272749" sldId="261"/>
        </pc:sldMkLst>
        <pc:spChg chg="mod">
          <ac:chgData name="Lee Goldberg" userId="144ad634-5101-4960-a94d-61e002eaf3c3" providerId="ADAL" clId="{D32450CE-CABC-4B14-AC7F-5DD278FDD549}" dt="2023-10-24T20:35:35.899" v="62"/>
          <ac:spMkLst>
            <pc:docMk/>
            <pc:sldMk cId="3524272749" sldId="261"/>
            <ac:spMk id="2" creationId="{18700778-4161-4878-B497-D722CFF6F1A2}"/>
          </ac:spMkLst>
        </pc:spChg>
        <pc:spChg chg="mod">
          <ac:chgData name="Lee Goldberg" userId="144ad634-5101-4960-a94d-61e002eaf3c3" providerId="ADAL" clId="{D32450CE-CABC-4B14-AC7F-5DD278FDD549}" dt="2023-10-24T20:35:35.899" v="62"/>
          <ac:spMkLst>
            <pc:docMk/>
            <pc:sldMk cId="3524272749" sldId="261"/>
            <ac:spMk id="3" creationId="{32167732-4FCF-4221-BA2E-B6FD7FAF6F2D}"/>
          </ac:spMkLst>
        </pc:spChg>
        <pc:spChg chg="mod">
          <ac:chgData name="Lee Goldberg" userId="144ad634-5101-4960-a94d-61e002eaf3c3" providerId="ADAL" clId="{D32450CE-CABC-4B14-AC7F-5DD278FDD549}" dt="2023-10-24T20:35:35.899" v="62"/>
          <ac:spMkLst>
            <pc:docMk/>
            <pc:sldMk cId="3524272749" sldId="261"/>
            <ac:spMk id="4" creationId="{A1CE87CE-C26D-4F2D-B9C1-076F0B5CAE77}"/>
          </ac:spMkLst>
        </pc:spChg>
        <pc:spChg chg="mod">
          <ac:chgData name="Lee Goldberg" userId="144ad634-5101-4960-a94d-61e002eaf3c3" providerId="ADAL" clId="{D32450CE-CABC-4B14-AC7F-5DD278FDD549}" dt="2023-10-24T20:35:35.899" v="62"/>
          <ac:spMkLst>
            <pc:docMk/>
            <pc:sldMk cId="3524272749" sldId="261"/>
            <ac:spMk id="5" creationId="{CF13B4BF-6B44-4D9D-98A6-00FB7AFE82A6}"/>
          </ac:spMkLst>
        </pc:spChg>
        <pc:spChg chg="mod">
          <ac:chgData name="Lee Goldberg" userId="144ad634-5101-4960-a94d-61e002eaf3c3" providerId="ADAL" clId="{D32450CE-CABC-4B14-AC7F-5DD278FDD549}" dt="2023-10-24T20:35:35.899" v="62"/>
          <ac:spMkLst>
            <pc:docMk/>
            <pc:sldMk cId="3524272749" sldId="261"/>
            <ac:spMk id="6" creationId="{02CEFB25-3E7E-4557-9090-1DCB70B2E0EB}"/>
          </ac:spMkLst>
        </pc:spChg>
      </pc:sldChg>
      <pc:sldChg chg="modSp">
        <pc:chgData name="Lee Goldberg" userId="144ad634-5101-4960-a94d-61e002eaf3c3" providerId="ADAL" clId="{D32450CE-CABC-4B14-AC7F-5DD278FDD549}" dt="2023-10-24T20:35:35.899" v="62"/>
        <pc:sldMkLst>
          <pc:docMk/>
          <pc:sldMk cId="4077498575" sldId="262"/>
        </pc:sldMkLst>
        <pc:spChg chg="mod">
          <ac:chgData name="Lee Goldberg" userId="144ad634-5101-4960-a94d-61e002eaf3c3" providerId="ADAL" clId="{D32450CE-CABC-4B14-AC7F-5DD278FDD549}" dt="2023-10-24T20:35:35.899" v="62"/>
          <ac:spMkLst>
            <pc:docMk/>
            <pc:sldMk cId="4077498575" sldId="262"/>
            <ac:spMk id="2" creationId="{E66F01DA-C3FB-465B-904B-9A7B994614A7}"/>
          </ac:spMkLst>
        </pc:spChg>
        <pc:spChg chg="mod">
          <ac:chgData name="Lee Goldberg" userId="144ad634-5101-4960-a94d-61e002eaf3c3" providerId="ADAL" clId="{D32450CE-CABC-4B14-AC7F-5DD278FDD549}" dt="2023-10-24T20:35:35.899" v="62"/>
          <ac:spMkLst>
            <pc:docMk/>
            <pc:sldMk cId="4077498575" sldId="262"/>
            <ac:spMk id="4" creationId="{342DEAB2-EC83-4086-9FFA-EFE97DD43BD6}"/>
          </ac:spMkLst>
        </pc:spChg>
        <pc:picChg chg="mod">
          <ac:chgData name="Lee Goldberg" userId="144ad634-5101-4960-a94d-61e002eaf3c3" providerId="ADAL" clId="{D32450CE-CABC-4B14-AC7F-5DD278FDD549}" dt="2023-10-24T20:35:35.899" v="62"/>
          <ac:picMkLst>
            <pc:docMk/>
            <pc:sldMk cId="4077498575" sldId="262"/>
            <ac:picMk id="6" creationId="{208C5C30-B12F-423E-8D0F-9417EA30F9CE}"/>
          </ac:picMkLst>
        </pc:picChg>
      </pc:sldChg>
      <pc:sldChg chg="modSp mod">
        <pc:chgData name="Lee Goldberg" userId="144ad634-5101-4960-a94d-61e002eaf3c3" providerId="ADAL" clId="{D32450CE-CABC-4B14-AC7F-5DD278FDD549}" dt="2023-10-24T20:35:35.899" v="62"/>
        <pc:sldMkLst>
          <pc:docMk/>
          <pc:sldMk cId="2262748819" sldId="263"/>
        </pc:sldMkLst>
        <pc:spChg chg="mod">
          <ac:chgData name="Lee Goldberg" userId="144ad634-5101-4960-a94d-61e002eaf3c3" providerId="ADAL" clId="{D32450CE-CABC-4B14-AC7F-5DD278FDD549}" dt="2023-10-24T20:35:35.899" v="62"/>
          <ac:spMkLst>
            <pc:docMk/>
            <pc:sldMk cId="2262748819" sldId="263"/>
            <ac:spMk id="2" creationId="{56A81A72-BECB-4314-9E9F-870EA7830990}"/>
          </ac:spMkLst>
        </pc:spChg>
      </pc:sldChg>
      <pc:sldChg chg="modSp mod">
        <pc:chgData name="Lee Goldberg" userId="144ad634-5101-4960-a94d-61e002eaf3c3" providerId="ADAL" clId="{D32450CE-CABC-4B14-AC7F-5DD278FDD549}" dt="2023-10-24T20:35:35.899" v="62"/>
        <pc:sldMkLst>
          <pc:docMk/>
          <pc:sldMk cId="3885397661" sldId="264"/>
        </pc:sldMkLst>
        <pc:spChg chg="mod">
          <ac:chgData name="Lee Goldberg" userId="144ad634-5101-4960-a94d-61e002eaf3c3" providerId="ADAL" clId="{D32450CE-CABC-4B14-AC7F-5DD278FDD549}" dt="2023-10-24T20:35:35.899" v="62"/>
          <ac:spMkLst>
            <pc:docMk/>
            <pc:sldMk cId="3885397661" sldId="264"/>
            <ac:spMk id="2" creationId="{0F06A61E-1CF2-4A32-A284-07392D7FB84D}"/>
          </ac:spMkLst>
        </pc:spChg>
        <pc:picChg chg="mod">
          <ac:chgData name="Lee Goldberg" userId="144ad634-5101-4960-a94d-61e002eaf3c3" providerId="ADAL" clId="{D32450CE-CABC-4B14-AC7F-5DD278FDD549}" dt="2023-10-24T20:35:35.899" v="62"/>
          <ac:picMkLst>
            <pc:docMk/>
            <pc:sldMk cId="3885397661" sldId="264"/>
            <ac:picMk id="9" creationId="{4E16F042-E2B9-4E28-8831-EF829E486DF2}"/>
          </ac:picMkLst>
        </pc:picChg>
      </pc:sldChg>
      <pc:sldChg chg="modSp mod">
        <pc:chgData name="Lee Goldberg" userId="144ad634-5101-4960-a94d-61e002eaf3c3" providerId="ADAL" clId="{D32450CE-CABC-4B14-AC7F-5DD278FDD549}" dt="2023-10-24T20:35:35.899" v="62"/>
        <pc:sldMkLst>
          <pc:docMk/>
          <pc:sldMk cId="1208341712" sldId="265"/>
        </pc:sldMkLst>
        <pc:spChg chg="mod">
          <ac:chgData name="Lee Goldberg" userId="144ad634-5101-4960-a94d-61e002eaf3c3" providerId="ADAL" clId="{D32450CE-CABC-4B14-AC7F-5DD278FDD549}" dt="2023-10-24T20:35:35.899" v="62"/>
          <ac:spMkLst>
            <pc:docMk/>
            <pc:sldMk cId="1208341712" sldId="265"/>
            <ac:spMk id="2" creationId="{55C01564-DEFD-4A5F-A6D9-2C2A3ED05E72}"/>
          </ac:spMkLst>
        </pc:spChg>
        <pc:spChg chg="mod">
          <ac:chgData name="Lee Goldberg" userId="144ad634-5101-4960-a94d-61e002eaf3c3" providerId="ADAL" clId="{D32450CE-CABC-4B14-AC7F-5DD278FDD549}" dt="2023-10-24T20:35:35.899" v="62"/>
          <ac:spMkLst>
            <pc:docMk/>
            <pc:sldMk cId="1208341712" sldId="265"/>
            <ac:spMk id="3" creationId="{83EB520F-33BD-45A6-BD18-2B4F18EA0802}"/>
          </ac:spMkLst>
        </pc:spChg>
        <pc:picChg chg="mod">
          <ac:chgData name="Lee Goldberg" userId="144ad634-5101-4960-a94d-61e002eaf3c3" providerId="ADAL" clId="{D32450CE-CABC-4B14-AC7F-5DD278FDD549}" dt="2023-10-24T20:35:35.899" v="62"/>
          <ac:picMkLst>
            <pc:docMk/>
            <pc:sldMk cId="1208341712" sldId="265"/>
            <ac:picMk id="2050" creationId="{70CEA0E4-DCB1-437D-A30C-3AEE6B881CA9}"/>
          </ac:picMkLst>
        </pc:picChg>
      </pc:sldChg>
      <pc:sldChg chg="modSp mod">
        <pc:chgData name="Lee Goldberg" userId="144ad634-5101-4960-a94d-61e002eaf3c3" providerId="ADAL" clId="{D32450CE-CABC-4B14-AC7F-5DD278FDD549}" dt="2023-10-24T20:35:35.899" v="62"/>
        <pc:sldMkLst>
          <pc:docMk/>
          <pc:sldMk cId="4169993801" sldId="266"/>
        </pc:sldMkLst>
        <pc:spChg chg="mod">
          <ac:chgData name="Lee Goldberg" userId="144ad634-5101-4960-a94d-61e002eaf3c3" providerId="ADAL" clId="{D32450CE-CABC-4B14-AC7F-5DD278FDD549}" dt="2023-10-24T20:35:35.899" v="62"/>
          <ac:spMkLst>
            <pc:docMk/>
            <pc:sldMk cId="4169993801" sldId="266"/>
            <ac:spMk id="2" creationId="{3E48CE19-3AC3-4809-A48E-AF21A432D180}"/>
          </ac:spMkLst>
        </pc:spChg>
        <pc:spChg chg="mod">
          <ac:chgData name="Lee Goldberg" userId="144ad634-5101-4960-a94d-61e002eaf3c3" providerId="ADAL" clId="{D32450CE-CABC-4B14-AC7F-5DD278FDD549}" dt="2023-10-24T20:35:35.899" v="62"/>
          <ac:spMkLst>
            <pc:docMk/>
            <pc:sldMk cId="4169993801" sldId="266"/>
            <ac:spMk id="4" creationId="{6D6DB212-682F-4AB7-A42B-28E61294C0B7}"/>
          </ac:spMkLst>
        </pc:spChg>
        <pc:picChg chg="mod">
          <ac:chgData name="Lee Goldberg" userId="144ad634-5101-4960-a94d-61e002eaf3c3" providerId="ADAL" clId="{D32450CE-CABC-4B14-AC7F-5DD278FDD549}" dt="2023-10-24T20:35:35.899" v="62"/>
          <ac:picMkLst>
            <pc:docMk/>
            <pc:sldMk cId="4169993801" sldId="266"/>
            <ac:picMk id="8" creationId="{97D440F9-D80D-48F0-98A1-C9C51AD78DF7}"/>
          </ac:picMkLst>
        </pc:picChg>
      </pc:sldChg>
      <pc:sldChg chg="modSp">
        <pc:chgData name="Lee Goldberg" userId="144ad634-5101-4960-a94d-61e002eaf3c3" providerId="ADAL" clId="{D32450CE-CABC-4B14-AC7F-5DD278FDD549}" dt="2023-10-24T20:35:35.899" v="62"/>
        <pc:sldMkLst>
          <pc:docMk/>
          <pc:sldMk cId="1959893039" sldId="267"/>
        </pc:sldMkLst>
        <pc:spChg chg="mod">
          <ac:chgData name="Lee Goldberg" userId="144ad634-5101-4960-a94d-61e002eaf3c3" providerId="ADAL" clId="{D32450CE-CABC-4B14-AC7F-5DD278FDD549}" dt="2023-10-24T20:35:35.899" v="62"/>
          <ac:spMkLst>
            <pc:docMk/>
            <pc:sldMk cId="1959893039" sldId="267"/>
            <ac:spMk id="2" creationId="{FBC45A69-019C-4CF5-AACE-0602F1D13C1B}"/>
          </ac:spMkLst>
        </pc:spChg>
        <pc:spChg chg="mod">
          <ac:chgData name="Lee Goldberg" userId="144ad634-5101-4960-a94d-61e002eaf3c3" providerId="ADAL" clId="{D32450CE-CABC-4B14-AC7F-5DD278FDD549}" dt="2023-10-24T20:35:35.899" v="62"/>
          <ac:spMkLst>
            <pc:docMk/>
            <pc:sldMk cId="1959893039" sldId="267"/>
            <ac:spMk id="3" creationId="{822E3E13-2F3F-4522-A1D2-DD1BDC06409C}"/>
          </ac:spMkLst>
        </pc:spChg>
        <pc:picChg chg="mod">
          <ac:chgData name="Lee Goldberg" userId="144ad634-5101-4960-a94d-61e002eaf3c3" providerId="ADAL" clId="{D32450CE-CABC-4B14-AC7F-5DD278FDD549}" dt="2023-10-24T20:35:35.899" v="62"/>
          <ac:picMkLst>
            <pc:docMk/>
            <pc:sldMk cId="1959893039" sldId="267"/>
            <ac:picMk id="6" creationId="{11422BF0-1DD5-44CF-9589-2CAC5C43B5F1}"/>
          </ac:picMkLst>
        </pc:picChg>
      </pc:sldChg>
      <pc:sldChg chg="modSp mod">
        <pc:chgData name="Lee Goldberg" userId="144ad634-5101-4960-a94d-61e002eaf3c3" providerId="ADAL" clId="{D32450CE-CABC-4B14-AC7F-5DD278FDD549}" dt="2023-10-24T20:35:35.899" v="62"/>
        <pc:sldMkLst>
          <pc:docMk/>
          <pc:sldMk cId="1227481855" sldId="268"/>
        </pc:sldMkLst>
        <pc:spChg chg="mod">
          <ac:chgData name="Lee Goldberg" userId="144ad634-5101-4960-a94d-61e002eaf3c3" providerId="ADAL" clId="{D32450CE-CABC-4B14-AC7F-5DD278FDD549}" dt="2023-10-24T20:35:35.899" v="62"/>
          <ac:spMkLst>
            <pc:docMk/>
            <pc:sldMk cId="1227481855" sldId="268"/>
            <ac:spMk id="2" creationId="{8B06B5DB-A1D1-461D-8BE4-35FFF2299313}"/>
          </ac:spMkLst>
        </pc:spChg>
        <pc:spChg chg="mod">
          <ac:chgData name="Lee Goldberg" userId="144ad634-5101-4960-a94d-61e002eaf3c3" providerId="ADAL" clId="{D32450CE-CABC-4B14-AC7F-5DD278FDD549}" dt="2023-10-24T20:35:35.899" v="62"/>
          <ac:spMkLst>
            <pc:docMk/>
            <pc:sldMk cId="1227481855" sldId="268"/>
            <ac:spMk id="3" creationId="{CAA5C209-D23A-46C1-9A73-4FB6BB1DF5B8}"/>
          </ac:spMkLst>
        </pc:spChg>
        <pc:picChg chg="mod">
          <ac:chgData name="Lee Goldberg" userId="144ad634-5101-4960-a94d-61e002eaf3c3" providerId="ADAL" clId="{D32450CE-CABC-4B14-AC7F-5DD278FDD549}" dt="2023-10-24T20:35:35.899" v="62"/>
          <ac:picMkLst>
            <pc:docMk/>
            <pc:sldMk cId="1227481855" sldId="268"/>
            <ac:picMk id="6" creationId="{C6C3C0A6-0FFE-42FE-98C1-40EB1BB915C5}"/>
          </ac:picMkLst>
        </pc:picChg>
      </pc:sldChg>
      <pc:sldChg chg="modSp">
        <pc:chgData name="Lee Goldberg" userId="144ad634-5101-4960-a94d-61e002eaf3c3" providerId="ADAL" clId="{D32450CE-CABC-4B14-AC7F-5DD278FDD549}" dt="2023-10-24T20:35:35.899" v="62"/>
        <pc:sldMkLst>
          <pc:docMk/>
          <pc:sldMk cId="4243715928" sldId="269"/>
        </pc:sldMkLst>
        <pc:spChg chg="mod">
          <ac:chgData name="Lee Goldberg" userId="144ad634-5101-4960-a94d-61e002eaf3c3" providerId="ADAL" clId="{D32450CE-CABC-4B14-AC7F-5DD278FDD549}" dt="2023-10-24T20:35:35.899" v="62"/>
          <ac:spMkLst>
            <pc:docMk/>
            <pc:sldMk cId="4243715928" sldId="269"/>
            <ac:spMk id="2" creationId="{25B53DF8-ACCB-40F3-8710-B4BFC0A64F95}"/>
          </ac:spMkLst>
        </pc:spChg>
        <pc:picChg chg="mod">
          <ac:chgData name="Lee Goldberg" userId="144ad634-5101-4960-a94d-61e002eaf3c3" providerId="ADAL" clId="{D32450CE-CABC-4B14-AC7F-5DD278FDD549}" dt="2023-10-24T20:35:35.899" v="62"/>
          <ac:picMkLst>
            <pc:docMk/>
            <pc:sldMk cId="4243715928" sldId="269"/>
            <ac:picMk id="5" creationId="{6F51811B-A5E8-4EC7-B128-43774B6E0A73}"/>
          </ac:picMkLst>
        </pc:picChg>
      </pc:sldChg>
      <pc:sldChg chg="modSp mod">
        <pc:chgData name="Lee Goldberg" userId="144ad634-5101-4960-a94d-61e002eaf3c3" providerId="ADAL" clId="{D32450CE-CABC-4B14-AC7F-5DD278FDD549}" dt="2023-10-24T20:35:35.899" v="62"/>
        <pc:sldMkLst>
          <pc:docMk/>
          <pc:sldMk cId="3009639753" sldId="270"/>
        </pc:sldMkLst>
        <pc:spChg chg="mod">
          <ac:chgData name="Lee Goldberg" userId="144ad634-5101-4960-a94d-61e002eaf3c3" providerId="ADAL" clId="{D32450CE-CABC-4B14-AC7F-5DD278FDD549}" dt="2023-10-24T20:35:35.899" v="62"/>
          <ac:spMkLst>
            <pc:docMk/>
            <pc:sldMk cId="3009639753" sldId="270"/>
            <ac:spMk id="2" creationId="{82007063-DDF9-470D-8F1E-4EB3608C0362}"/>
          </ac:spMkLst>
        </pc:spChg>
        <pc:picChg chg="mod">
          <ac:chgData name="Lee Goldberg" userId="144ad634-5101-4960-a94d-61e002eaf3c3" providerId="ADAL" clId="{D32450CE-CABC-4B14-AC7F-5DD278FDD549}" dt="2023-10-24T20:35:35.899" v="62"/>
          <ac:picMkLst>
            <pc:docMk/>
            <pc:sldMk cId="3009639753" sldId="270"/>
            <ac:picMk id="5" creationId="{C2DD3268-0127-47ED-A6A7-60CD9654E4BB}"/>
          </ac:picMkLst>
        </pc:picChg>
      </pc:sldChg>
      <pc:sldChg chg="modSp mod">
        <pc:chgData name="Lee Goldberg" userId="144ad634-5101-4960-a94d-61e002eaf3c3" providerId="ADAL" clId="{D32450CE-CABC-4B14-AC7F-5DD278FDD549}" dt="2023-10-24T20:35:35.899" v="62"/>
        <pc:sldMkLst>
          <pc:docMk/>
          <pc:sldMk cId="4029455861" sldId="271"/>
        </pc:sldMkLst>
        <pc:spChg chg="mod">
          <ac:chgData name="Lee Goldberg" userId="144ad634-5101-4960-a94d-61e002eaf3c3" providerId="ADAL" clId="{D32450CE-CABC-4B14-AC7F-5DD278FDD549}" dt="2023-10-24T20:35:35.899" v="62"/>
          <ac:spMkLst>
            <pc:docMk/>
            <pc:sldMk cId="4029455861" sldId="271"/>
            <ac:spMk id="2" creationId="{04A65669-86E5-4598-9397-E932445AC127}"/>
          </ac:spMkLst>
        </pc:spChg>
        <pc:spChg chg="mod">
          <ac:chgData name="Lee Goldberg" userId="144ad634-5101-4960-a94d-61e002eaf3c3" providerId="ADAL" clId="{D32450CE-CABC-4B14-AC7F-5DD278FDD549}" dt="2023-10-24T20:35:35.899" v="62"/>
          <ac:spMkLst>
            <pc:docMk/>
            <pc:sldMk cId="4029455861" sldId="271"/>
            <ac:spMk id="3" creationId="{1B85B5E5-CF54-468A-80CA-94598BDAC1B4}"/>
          </ac:spMkLst>
        </pc:spChg>
      </pc:sldChg>
    </pc:docChg>
  </pc:docChgLst>
  <pc:docChgLst>
    <pc:chgData name="Lee Goldberg" userId="144ad634-5101-4960-a94d-61e002eaf3c3" providerId="ADAL" clId="{308038D3-2E22-4176-9462-C8AC82CE5CBB}"/>
    <pc:docChg chg="custSel modSld">
      <pc:chgData name="Lee Goldberg" userId="144ad634-5101-4960-a94d-61e002eaf3c3" providerId="ADAL" clId="{308038D3-2E22-4176-9462-C8AC82CE5CBB}" dt="2025-03-20T16:33:22.713" v="40" actId="1076"/>
      <pc:docMkLst>
        <pc:docMk/>
      </pc:docMkLst>
      <pc:sldChg chg="modSp mod">
        <pc:chgData name="Lee Goldberg" userId="144ad634-5101-4960-a94d-61e002eaf3c3" providerId="ADAL" clId="{308038D3-2E22-4176-9462-C8AC82CE5CBB}" dt="2025-03-20T16:31:34.484" v="1" actId="20577"/>
        <pc:sldMkLst>
          <pc:docMk/>
          <pc:sldMk cId="4245371202" sldId="256"/>
        </pc:sldMkLst>
        <pc:spChg chg="mod">
          <ac:chgData name="Lee Goldberg" userId="144ad634-5101-4960-a94d-61e002eaf3c3" providerId="ADAL" clId="{308038D3-2E22-4176-9462-C8AC82CE5CBB}" dt="2025-03-20T16:31:34.484" v="1" actId="20577"/>
          <ac:spMkLst>
            <pc:docMk/>
            <pc:sldMk cId="4245371202" sldId="256"/>
            <ac:spMk id="3" creationId="{ECC5E370-EDF8-477C-A7EE-86E76B3C2B93}"/>
          </ac:spMkLst>
        </pc:spChg>
      </pc:sldChg>
      <pc:sldChg chg="modSp mod">
        <pc:chgData name="Lee Goldberg" userId="144ad634-5101-4960-a94d-61e002eaf3c3" providerId="ADAL" clId="{308038D3-2E22-4176-9462-C8AC82CE5CBB}" dt="2025-03-20T16:32:15.158" v="34" actId="20577"/>
        <pc:sldMkLst>
          <pc:docMk/>
          <pc:sldMk cId="2084193162" sldId="259"/>
        </pc:sldMkLst>
        <pc:spChg chg="mod">
          <ac:chgData name="Lee Goldberg" userId="144ad634-5101-4960-a94d-61e002eaf3c3" providerId="ADAL" clId="{308038D3-2E22-4176-9462-C8AC82CE5CBB}" dt="2025-03-20T16:32:15.158" v="34" actId="20577"/>
          <ac:spMkLst>
            <pc:docMk/>
            <pc:sldMk cId="2084193162" sldId="259"/>
            <ac:spMk id="4" creationId="{92547FDD-B885-4AA7-B568-6E2E91BB798D}"/>
          </ac:spMkLst>
        </pc:spChg>
      </pc:sldChg>
      <pc:sldChg chg="modSp">
        <pc:chgData name="Lee Goldberg" userId="144ad634-5101-4960-a94d-61e002eaf3c3" providerId="ADAL" clId="{308038D3-2E22-4176-9462-C8AC82CE5CBB}" dt="2025-03-20T16:33:22.713" v="40" actId="1076"/>
        <pc:sldMkLst>
          <pc:docMk/>
          <pc:sldMk cId="1208341712" sldId="265"/>
        </pc:sldMkLst>
        <pc:picChg chg="mod">
          <ac:chgData name="Lee Goldberg" userId="144ad634-5101-4960-a94d-61e002eaf3c3" providerId="ADAL" clId="{308038D3-2E22-4176-9462-C8AC82CE5CBB}" dt="2025-03-20T16:33:22.713" v="40" actId="1076"/>
          <ac:picMkLst>
            <pc:docMk/>
            <pc:sldMk cId="1208341712" sldId="265"/>
            <ac:picMk id="2050" creationId="{70CEA0E4-DCB1-437D-A30C-3AEE6B881CA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AF6CC-45A5-4600-8A3D-844F23B48FB5}" type="datetimeFigureOut">
              <a:rPr lang="en-US" smtClean="0"/>
              <a:t>3/20/2025</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6ABD82D-150A-41CD-A9E0-AB0E997E7E1C}" type="slidenum">
              <a:rPr lang="en-US" smtClean="0"/>
              <a:t>‹#›</a:t>
            </a:fld>
            <a:endParaRPr lang="en-US"/>
          </a:p>
        </p:txBody>
      </p:sp>
    </p:spTree>
    <p:extLst>
      <p:ext uri="{BB962C8B-B14F-4D97-AF65-F5344CB8AC3E}">
        <p14:creationId xmlns:p14="http://schemas.microsoft.com/office/powerpoint/2010/main" val="4055238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AF6CC-45A5-4600-8A3D-844F23B48FB5}"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BD82D-150A-41CD-A9E0-AB0E997E7E1C}" type="slidenum">
              <a:rPr lang="en-US" smtClean="0"/>
              <a:t>‹#›</a:t>
            </a:fld>
            <a:endParaRPr lang="en-US"/>
          </a:p>
        </p:txBody>
      </p:sp>
    </p:spTree>
    <p:extLst>
      <p:ext uri="{BB962C8B-B14F-4D97-AF65-F5344CB8AC3E}">
        <p14:creationId xmlns:p14="http://schemas.microsoft.com/office/powerpoint/2010/main" val="305686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AF6CC-45A5-4600-8A3D-844F23B48FB5}" type="datetimeFigureOut">
              <a:rPr lang="en-US" smtClean="0"/>
              <a:t>3/20/2025</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6ABD82D-150A-41CD-A9E0-AB0E997E7E1C}" type="slidenum">
              <a:rPr lang="en-US" smtClean="0"/>
              <a:t>‹#›</a:t>
            </a:fld>
            <a:endParaRPr lang="en-US"/>
          </a:p>
        </p:txBody>
      </p:sp>
    </p:spTree>
    <p:extLst>
      <p:ext uri="{BB962C8B-B14F-4D97-AF65-F5344CB8AC3E}">
        <p14:creationId xmlns:p14="http://schemas.microsoft.com/office/powerpoint/2010/main" val="897671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AF6CC-45A5-4600-8A3D-844F23B48FB5}"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6ABD82D-150A-41CD-A9E0-AB0E997E7E1C}" type="slidenum">
              <a:rPr lang="en-US" smtClean="0"/>
              <a:t>‹#›</a:t>
            </a:fld>
            <a:endParaRPr lang="en-US"/>
          </a:p>
        </p:txBody>
      </p:sp>
    </p:spTree>
    <p:extLst>
      <p:ext uri="{BB962C8B-B14F-4D97-AF65-F5344CB8AC3E}">
        <p14:creationId xmlns:p14="http://schemas.microsoft.com/office/powerpoint/2010/main" val="255797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AF6CC-45A5-4600-8A3D-844F23B48FB5}" type="datetimeFigureOut">
              <a:rPr lang="en-US" smtClean="0"/>
              <a:t>3/20/2025</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6ABD82D-150A-41CD-A9E0-AB0E997E7E1C}" type="slidenum">
              <a:rPr lang="en-US" smtClean="0"/>
              <a:t>‹#›</a:t>
            </a:fld>
            <a:endParaRPr lang="en-US"/>
          </a:p>
        </p:txBody>
      </p:sp>
    </p:spTree>
    <p:extLst>
      <p:ext uri="{BB962C8B-B14F-4D97-AF65-F5344CB8AC3E}">
        <p14:creationId xmlns:p14="http://schemas.microsoft.com/office/powerpoint/2010/main" val="105084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AF6CC-45A5-4600-8A3D-844F23B48FB5}"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BD82D-150A-41CD-A9E0-AB0E997E7E1C}" type="slidenum">
              <a:rPr lang="en-US" smtClean="0"/>
              <a:t>‹#›</a:t>
            </a:fld>
            <a:endParaRPr lang="en-US"/>
          </a:p>
        </p:txBody>
      </p:sp>
    </p:spTree>
    <p:extLst>
      <p:ext uri="{BB962C8B-B14F-4D97-AF65-F5344CB8AC3E}">
        <p14:creationId xmlns:p14="http://schemas.microsoft.com/office/powerpoint/2010/main" val="399653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AF6CC-45A5-4600-8A3D-844F23B48FB5}"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BD82D-150A-41CD-A9E0-AB0E997E7E1C}" type="slidenum">
              <a:rPr lang="en-US" smtClean="0"/>
              <a:t>‹#›</a:t>
            </a:fld>
            <a:endParaRPr lang="en-US"/>
          </a:p>
        </p:txBody>
      </p:sp>
    </p:spTree>
    <p:extLst>
      <p:ext uri="{BB962C8B-B14F-4D97-AF65-F5344CB8AC3E}">
        <p14:creationId xmlns:p14="http://schemas.microsoft.com/office/powerpoint/2010/main" val="152414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AF6CC-45A5-4600-8A3D-844F23B48FB5}"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BD82D-150A-41CD-A9E0-AB0E997E7E1C}" type="slidenum">
              <a:rPr lang="en-US" smtClean="0"/>
              <a:t>‹#›</a:t>
            </a:fld>
            <a:endParaRPr lang="en-US"/>
          </a:p>
        </p:txBody>
      </p:sp>
    </p:spTree>
    <p:extLst>
      <p:ext uri="{BB962C8B-B14F-4D97-AF65-F5344CB8AC3E}">
        <p14:creationId xmlns:p14="http://schemas.microsoft.com/office/powerpoint/2010/main" val="1085443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AF6CC-45A5-4600-8A3D-844F23B48FB5}"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BD82D-150A-41CD-A9E0-AB0E997E7E1C}" type="slidenum">
              <a:rPr lang="en-US" smtClean="0"/>
              <a:t>‹#›</a:t>
            </a:fld>
            <a:endParaRPr lang="en-US"/>
          </a:p>
        </p:txBody>
      </p:sp>
    </p:spTree>
    <p:extLst>
      <p:ext uri="{BB962C8B-B14F-4D97-AF65-F5344CB8AC3E}">
        <p14:creationId xmlns:p14="http://schemas.microsoft.com/office/powerpoint/2010/main" val="3644191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AF6CC-45A5-4600-8A3D-844F23B48FB5}" type="datetimeFigureOut">
              <a:rPr lang="en-US" smtClean="0"/>
              <a:t>3/20/2025</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6ABD82D-150A-41CD-A9E0-AB0E997E7E1C}" type="slidenum">
              <a:rPr lang="en-US" smtClean="0"/>
              <a:t>‹#›</a:t>
            </a:fld>
            <a:endParaRPr lang="en-US"/>
          </a:p>
        </p:txBody>
      </p:sp>
    </p:spTree>
    <p:extLst>
      <p:ext uri="{BB962C8B-B14F-4D97-AF65-F5344CB8AC3E}">
        <p14:creationId xmlns:p14="http://schemas.microsoft.com/office/powerpoint/2010/main" val="331338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AF6CC-45A5-4600-8A3D-844F23B48FB5}"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ABD82D-150A-41CD-A9E0-AB0E997E7E1C}" type="slidenum">
              <a:rPr lang="en-US" smtClean="0"/>
              <a:t>‹#›</a:t>
            </a:fld>
            <a:endParaRPr lang="en-US"/>
          </a:p>
        </p:txBody>
      </p:sp>
    </p:spTree>
    <p:extLst>
      <p:ext uri="{BB962C8B-B14F-4D97-AF65-F5344CB8AC3E}">
        <p14:creationId xmlns:p14="http://schemas.microsoft.com/office/powerpoint/2010/main" val="2601179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AF6CC-45A5-4600-8A3D-844F23B48FB5}" type="datetimeFigureOut">
              <a:rPr lang="en-US" smtClean="0"/>
              <a:t>3/20/2025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6ABD82D-150A-41CD-A9E0-AB0E997E7E1C}"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5834183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lee@bbimi.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33C0-8ACA-480C-B2CC-62A277D8F4B9}"/>
              </a:ext>
            </a:extLst>
          </p:cNvPr>
          <p:cNvSpPr>
            <a:spLocks noGrp="1"/>
          </p:cNvSpPr>
          <p:nvPr>
            <p:ph type="ctrTitle"/>
          </p:nvPr>
        </p:nvSpPr>
        <p:spPr/>
        <p:txBody>
          <a:bodyPr>
            <a:normAutofit fontScale="90000"/>
          </a:bodyPr>
          <a:lstStyle/>
          <a:p>
            <a:pPr algn="ctr"/>
            <a:r>
              <a:rPr lang="en-US" sz="5300" dirty="0"/>
              <a:t>Insurance and Risk Management</a:t>
            </a:r>
            <a:br>
              <a:rPr lang="en-US" sz="4800" dirty="0"/>
            </a:br>
            <a:r>
              <a:rPr lang="en-US" sz="2400" dirty="0"/>
              <a:t>with</a:t>
            </a:r>
            <a:r>
              <a:rPr lang="en-US" sz="4800" dirty="0"/>
              <a:t> </a:t>
            </a:r>
            <a:r>
              <a:rPr lang="en-US" sz="2400" dirty="0"/>
              <a:t>Lee Goldberg, MBA, CIC</a:t>
            </a:r>
            <a:endParaRPr lang="en-US" sz="4800" dirty="0"/>
          </a:p>
        </p:txBody>
      </p:sp>
      <p:sp>
        <p:nvSpPr>
          <p:cNvPr id="3" name="Subtitle 2">
            <a:extLst>
              <a:ext uri="{FF2B5EF4-FFF2-40B4-BE49-F238E27FC236}">
                <a16:creationId xmlns:a16="http://schemas.microsoft.com/office/drawing/2014/main" id="{ECC5E370-EDF8-477C-A7EE-86E76B3C2B93}"/>
              </a:ext>
            </a:extLst>
          </p:cNvPr>
          <p:cNvSpPr>
            <a:spLocks noGrp="1"/>
          </p:cNvSpPr>
          <p:nvPr>
            <p:ph type="subTitle" idx="1"/>
          </p:nvPr>
        </p:nvSpPr>
        <p:spPr/>
        <p:txBody>
          <a:bodyPr>
            <a:normAutofit/>
          </a:bodyPr>
          <a:lstStyle/>
          <a:p>
            <a:r>
              <a:rPr lang="en-US" sz="2000" dirty="0"/>
              <a:t>2025 Ohio Recovery Housing Annual Conference – Dublin Ohio</a:t>
            </a:r>
          </a:p>
        </p:txBody>
      </p:sp>
      <p:pic>
        <p:nvPicPr>
          <p:cNvPr id="5" name="Picture 4" descr="Text&#10;&#10;Description automatically generated">
            <a:extLst>
              <a:ext uri="{FF2B5EF4-FFF2-40B4-BE49-F238E27FC236}">
                <a16:creationId xmlns:a16="http://schemas.microsoft.com/office/drawing/2014/main" id="{68A42D30-0E3E-4265-B2DE-47AE33418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67" y="3429000"/>
            <a:ext cx="6349865" cy="2408569"/>
          </a:xfrm>
          <a:prstGeom prst="rect">
            <a:avLst/>
          </a:prstGeom>
        </p:spPr>
      </p:pic>
    </p:spTree>
    <p:extLst>
      <p:ext uri="{BB962C8B-B14F-4D97-AF65-F5344CB8AC3E}">
        <p14:creationId xmlns:p14="http://schemas.microsoft.com/office/powerpoint/2010/main" val="4245371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1564-DEFD-4A5F-A6D9-2C2A3ED05E72}"/>
              </a:ext>
            </a:extLst>
          </p:cNvPr>
          <p:cNvSpPr>
            <a:spLocks noGrp="1"/>
          </p:cNvSpPr>
          <p:nvPr>
            <p:ph type="title"/>
          </p:nvPr>
        </p:nvSpPr>
        <p:spPr/>
        <p:txBody>
          <a:bodyPr>
            <a:normAutofit fontScale="90000"/>
          </a:bodyPr>
          <a:lstStyle/>
          <a:p>
            <a:r>
              <a:rPr lang="en-US" sz="6000" dirty="0"/>
              <a:t>What is it? </a:t>
            </a:r>
            <a:r>
              <a:rPr lang="en-US" sz="3100" dirty="0"/>
              <a:t>(Caution, History Lesson)</a:t>
            </a:r>
            <a:endParaRPr lang="en-US" dirty="0"/>
          </a:p>
        </p:txBody>
      </p:sp>
      <p:sp>
        <p:nvSpPr>
          <p:cNvPr id="3" name="Content Placeholder 2">
            <a:extLst>
              <a:ext uri="{FF2B5EF4-FFF2-40B4-BE49-F238E27FC236}">
                <a16:creationId xmlns:a16="http://schemas.microsoft.com/office/drawing/2014/main" id="{83EB520F-33BD-45A6-BD18-2B4F18EA0802}"/>
              </a:ext>
            </a:extLst>
          </p:cNvPr>
          <p:cNvSpPr>
            <a:spLocks noGrp="1"/>
          </p:cNvSpPr>
          <p:nvPr>
            <p:ph sz="half" idx="1"/>
          </p:nvPr>
        </p:nvSpPr>
        <p:spPr/>
        <p:txBody>
          <a:bodyPr/>
          <a:lstStyle/>
          <a:p>
            <a:r>
              <a:rPr lang="en-US" dirty="0"/>
              <a:t>The origins start in Edward Lloyd’s Coffee House</a:t>
            </a:r>
          </a:p>
          <a:p>
            <a:pPr lvl="1"/>
            <a:r>
              <a:rPr lang="en-US" dirty="0"/>
              <a:t>Now Lloyds of London</a:t>
            </a:r>
          </a:p>
          <a:p>
            <a:r>
              <a:rPr lang="en-US" dirty="0"/>
              <a:t>Sharing risk for merchant ships</a:t>
            </a:r>
          </a:p>
          <a:p>
            <a:r>
              <a:rPr lang="en-US" dirty="0"/>
              <a:t>Then underwriting investments</a:t>
            </a:r>
          </a:p>
          <a:p>
            <a:r>
              <a:rPr lang="en-US" dirty="0"/>
              <a:t>The premium of the many cover the losses of the few – still</a:t>
            </a:r>
          </a:p>
          <a:p>
            <a:r>
              <a:rPr lang="en-US" dirty="0"/>
              <a:t>Does not stop the bad day, it helps with the financial burden. </a:t>
            </a:r>
          </a:p>
        </p:txBody>
      </p:sp>
      <p:pic>
        <p:nvPicPr>
          <p:cNvPr id="2050" name="Picture 2" descr="How The City Developed, Part Seven: Lloyd&amp;#39;s of London - Chris Skinner&amp;#39;s blog">
            <a:extLst>
              <a:ext uri="{FF2B5EF4-FFF2-40B4-BE49-F238E27FC236}">
                <a16:creationId xmlns:a16="http://schemas.microsoft.com/office/drawing/2014/main" id="{70CEA0E4-DCB1-437D-A30C-3AEE6B881CA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42100" y="2374357"/>
            <a:ext cx="4714707" cy="352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341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CE19-3AC3-4809-A48E-AF21A432D180}"/>
              </a:ext>
            </a:extLst>
          </p:cNvPr>
          <p:cNvSpPr>
            <a:spLocks noGrp="1"/>
          </p:cNvSpPr>
          <p:nvPr>
            <p:ph type="title"/>
          </p:nvPr>
        </p:nvSpPr>
        <p:spPr/>
        <p:txBody>
          <a:bodyPr>
            <a:normAutofit fontScale="90000"/>
          </a:bodyPr>
          <a:lstStyle/>
          <a:p>
            <a:pPr algn="ctr"/>
            <a:r>
              <a:rPr lang="en-US" sz="6700" dirty="0"/>
              <a:t>Coverages</a:t>
            </a:r>
            <a:endParaRPr lang="en-US" dirty="0"/>
          </a:p>
        </p:txBody>
      </p:sp>
      <p:pic>
        <p:nvPicPr>
          <p:cNvPr id="8" name="Content Placeholder 7" descr="Yellow umbrella in a sea of black umbrellas">
            <a:extLst>
              <a:ext uri="{FF2B5EF4-FFF2-40B4-BE49-F238E27FC236}">
                <a16:creationId xmlns:a16="http://schemas.microsoft.com/office/drawing/2014/main" id="{97D440F9-D80D-48F0-98A1-C9C51AD78DF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025" y="2417022"/>
            <a:ext cx="5422900" cy="3254269"/>
          </a:xfrm>
        </p:spPr>
      </p:pic>
      <p:sp>
        <p:nvSpPr>
          <p:cNvPr id="4" name="Content Placeholder 3">
            <a:extLst>
              <a:ext uri="{FF2B5EF4-FFF2-40B4-BE49-F238E27FC236}">
                <a16:creationId xmlns:a16="http://schemas.microsoft.com/office/drawing/2014/main" id="{6D6DB212-682F-4AB7-A42B-28E61294C0B7}"/>
              </a:ext>
            </a:extLst>
          </p:cNvPr>
          <p:cNvSpPr>
            <a:spLocks noGrp="1"/>
          </p:cNvSpPr>
          <p:nvPr>
            <p:ph sz="half" idx="2"/>
          </p:nvPr>
        </p:nvSpPr>
        <p:spPr/>
        <p:txBody>
          <a:bodyPr/>
          <a:lstStyle/>
          <a:p>
            <a:r>
              <a:rPr lang="en-US" dirty="0"/>
              <a:t>General Liability – NARR Requirement</a:t>
            </a:r>
          </a:p>
          <a:p>
            <a:pPr lvl="1"/>
            <a:r>
              <a:rPr lang="en-US" dirty="0"/>
              <a:t>Not Homeowners</a:t>
            </a:r>
          </a:p>
          <a:p>
            <a:pPr lvl="1"/>
            <a:r>
              <a:rPr lang="en-US" dirty="0"/>
              <a:t>Common Exclusions (A&amp;M/A&amp;B/Prem)</a:t>
            </a:r>
          </a:p>
          <a:p>
            <a:r>
              <a:rPr lang="en-US" dirty="0"/>
              <a:t>Abuse &amp; Molestation</a:t>
            </a:r>
          </a:p>
          <a:p>
            <a:r>
              <a:rPr lang="en-US" dirty="0"/>
              <a:t>Professional Liability</a:t>
            </a:r>
          </a:p>
          <a:p>
            <a:r>
              <a:rPr lang="en-US" dirty="0"/>
              <a:t>Property</a:t>
            </a:r>
            <a:endParaRPr lang="en-US" b="1" dirty="0">
              <a:solidFill>
                <a:srgbClr val="FF0000"/>
              </a:solidFill>
            </a:endParaRPr>
          </a:p>
          <a:p>
            <a:pPr lvl="1"/>
            <a:r>
              <a:rPr lang="en-US" dirty="0"/>
              <a:t>Building, Contents, Loss of Income</a:t>
            </a:r>
          </a:p>
          <a:p>
            <a:pPr lvl="1"/>
            <a:r>
              <a:rPr lang="en-US" b="1" dirty="0">
                <a:solidFill>
                  <a:srgbClr val="FF0000"/>
                </a:solidFill>
              </a:rPr>
              <a:t>What are the largest losses in the last two years?</a:t>
            </a:r>
            <a:endParaRPr lang="en-US" dirty="0"/>
          </a:p>
        </p:txBody>
      </p:sp>
    </p:spTree>
    <p:extLst>
      <p:ext uri="{BB962C8B-B14F-4D97-AF65-F5344CB8AC3E}">
        <p14:creationId xmlns:p14="http://schemas.microsoft.com/office/powerpoint/2010/main" val="416999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5A69-019C-4CF5-AACE-0602F1D13C1B}"/>
              </a:ext>
            </a:extLst>
          </p:cNvPr>
          <p:cNvSpPr>
            <a:spLocks noGrp="1"/>
          </p:cNvSpPr>
          <p:nvPr>
            <p:ph type="title"/>
          </p:nvPr>
        </p:nvSpPr>
        <p:spPr/>
        <p:txBody>
          <a:bodyPr>
            <a:noAutofit/>
          </a:bodyPr>
          <a:lstStyle/>
          <a:p>
            <a:pPr algn="ctr"/>
            <a:r>
              <a:rPr lang="en-US" sz="6000" dirty="0"/>
              <a:t>Coverages </a:t>
            </a:r>
            <a:r>
              <a:rPr lang="en-US" dirty="0"/>
              <a:t>(Cont.)</a:t>
            </a:r>
            <a:endParaRPr lang="en-US" sz="6000" dirty="0"/>
          </a:p>
        </p:txBody>
      </p:sp>
      <p:sp>
        <p:nvSpPr>
          <p:cNvPr id="3" name="Content Placeholder 2">
            <a:extLst>
              <a:ext uri="{FF2B5EF4-FFF2-40B4-BE49-F238E27FC236}">
                <a16:creationId xmlns:a16="http://schemas.microsoft.com/office/drawing/2014/main" id="{822E3E13-2F3F-4522-A1D2-DD1BDC06409C}"/>
              </a:ext>
            </a:extLst>
          </p:cNvPr>
          <p:cNvSpPr>
            <a:spLocks noGrp="1"/>
          </p:cNvSpPr>
          <p:nvPr>
            <p:ph sz="half" idx="1"/>
          </p:nvPr>
        </p:nvSpPr>
        <p:spPr/>
        <p:txBody>
          <a:bodyPr/>
          <a:lstStyle/>
          <a:p>
            <a:r>
              <a:rPr lang="en-US" dirty="0"/>
              <a:t>Auto</a:t>
            </a:r>
          </a:p>
          <a:p>
            <a:pPr lvl="1"/>
            <a:r>
              <a:rPr lang="en-US" dirty="0"/>
              <a:t>Owned / Hired &amp; Non-Owned</a:t>
            </a:r>
          </a:p>
          <a:p>
            <a:r>
              <a:rPr lang="en-US" dirty="0"/>
              <a:t>Workers Compensation</a:t>
            </a:r>
          </a:p>
          <a:p>
            <a:pPr lvl="1"/>
            <a:r>
              <a:rPr lang="en-US" dirty="0"/>
              <a:t>W-2 vs 1099</a:t>
            </a:r>
          </a:p>
          <a:p>
            <a:r>
              <a:rPr lang="en-US" dirty="0"/>
              <a:t>Cyber Liability</a:t>
            </a:r>
          </a:p>
          <a:p>
            <a:r>
              <a:rPr lang="en-US" dirty="0"/>
              <a:t>Employment Practices Liability</a:t>
            </a:r>
          </a:p>
          <a:p>
            <a:r>
              <a:rPr lang="en-US" dirty="0"/>
              <a:t>Directors &amp; Officers</a:t>
            </a:r>
          </a:p>
        </p:txBody>
      </p:sp>
      <p:pic>
        <p:nvPicPr>
          <p:cNvPr id="6" name="Content Placeholder 5" descr="Aerial view of a grey and orange umbrella">
            <a:extLst>
              <a:ext uri="{FF2B5EF4-FFF2-40B4-BE49-F238E27FC236}">
                <a16:creationId xmlns:a16="http://schemas.microsoft.com/office/drawing/2014/main" id="{11422BF0-1DD5-44CF-9589-2CAC5C43B5F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77000" y="2227263"/>
            <a:ext cx="4845049" cy="3633787"/>
          </a:xfrm>
        </p:spPr>
      </p:pic>
    </p:spTree>
    <p:extLst>
      <p:ext uri="{BB962C8B-B14F-4D97-AF65-F5344CB8AC3E}">
        <p14:creationId xmlns:p14="http://schemas.microsoft.com/office/powerpoint/2010/main" val="1959893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B5DB-A1D1-461D-8BE4-35FFF2299313}"/>
              </a:ext>
            </a:extLst>
          </p:cNvPr>
          <p:cNvSpPr>
            <a:spLocks noGrp="1"/>
          </p:cNvSpPr>
          <p:nvPr>
            <p:ph type="title"/>
          </p:nvPr>
        </p:nvSpPr>
        <p:spPr/>
        <p:txBody>
          <a:bodyPr>
            <a:normAutofit fontScale="90000"/>
          </a:bodyPr>
          <a:lstStyle/>
          <a:p>
            <a:pPr algn="ctr"/>
            <a:r>
              <a:rPr lang="en-US" sz="6700" dirty="0"/>
              <a:t>Read Your Policy</a:t>
            </a:r>
            <a:endParaRPr lang="en-US" dirty="0"/>
          </a:p>
        </p:txBody>
      </p:sp>
      <p:sp>
        <p:nvSpPr>
          <p:cNvPr id="3" name="Content Placeholder 2">
            <a:extLst>
              <a:ext uri="{FF2B5EF4-FFF2-40B4-BE49-F238E27FC236}">
                <a16:creationId xmlns:a16="http://schemas.microsoft.com/office/drawing/2014/main" id="{CAA5C209-D23A-46C1-9A73-4FB6BB1DF5B8}"/>
              </a:ext>
            </a:extLst>
          </p:cNvPr>
          <p:cNvSpPr>
            <a:spLocks noGrp="1"/>
          </p:cNvSpPr>
          <p:nvPr>
            <p:ph sz="half" idx="1"/>
          </p:nvPr>
        </p:nvSpPr>
        <p:spPr/>
        <p:txBody>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Not all insurance policies are created equal.  If you expect to insure your business the way you intend, it is imperative you adjust your budget to meet the coverage you want and not adjust your coverage to meet your budget.</a:t>
            </a:r>
          </a:p>
          <a:p>
            <a:endParaRPr lang="en-US" dirty="0"/>
          </a:p>
        </p:txBody>
      </p:sp>
      <p:pic>
        <p:nvPicPr>
          <p:cNvPr id="6" name="Content Placeholder 5" descr="Stones balancing on a wood">
            <a:extLst>
              <a:ext uri="{FF2B5EF4-FFF2-40B4-BE49-F238E27FC236}">
                <a16:creationId xmlns:a16="http://schemas.microsoft.com/office/drawing/2014/main" id="{C6C3C0A6-0FFE-42FE-98C1-40EB1BB915C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2413555"/>
            <a:ext cx="5422900" cy="3261203"/>
          </a:xfrm>
        </p:spPr>
      </p:pic>
    </p:spTree>
    <p:extLst>
      <p:ext uri="{BB962C8B-B14F-4D97-AF65-F5344CB8AC3E}">
        <p14:creationId xmlns:p14="http://schemas.microsoft.com/office/powerpoint/2010/main" val="1227481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3DF8-ACCB-40F3-8710-B4BFC0A64F95}"/>
              </a:ext>
            </a:extLst>
          </p:cNvPr>
          <p:cNvSpPr>
            <a:spLocks noGrp="1"/>
          </p:cNvSpPr>
          <p:nvPr>
            <p:ph type="title"/>
          </p:nvPr>
        </p:nvSpPr>
        <p:spPr/>
        <p:txBody>
          <a:bodyPr>
            <a:normAutofit/>
          </a:bodyPr>
          <a:lstStyle/>
          <a:p>
            <a:pPr algn="ctr"/>
            <a:r>
              <a:rPr lang="en-US" sz="6000" dirty="0"/>
              <a:t>In Conclusion</a:t>
            </a:r>
          </a:p>
        </p:txBody>
      </p:sp>
      <p:pic>
        <p:nvPicPr>
          <p:cNvPr id="5" name="Content Placeholder 4" descr="Close up of a toy house with a green roof">
            <a:extLst>
              <a:ext uri="{FF2B5EF4-FFF2-40B4-BE49-F238E27FC236}">
                <a16:creationId xmlns:a16="http://schemas.microsoft.com/office/drawing/2014/main" id="{6F51811B-A5E8-4EC7-B128-43774B6E0A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7693" y="2181225"/>
            <a:ext cx="5516614" cy="3678238"/>
          </a:xfrm>
        </p:spPr>
      </p:pic>
    </p:spTree>
    <p:extLst>
      <p:ext uri="{BB962C8B-B14F-4D97-AF65-F5344CB8AC3E}">
        <p14:creationId xmlns:p14="http://schemas.microsoft.com/office/powerpoint/2010/main" val="424371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07063-DDF9-470D-8F1E-4EB3608C0362}"/>
              </a:ext>
            </a:extLst>
          </p:cNvPr>
          <p:cNvSpPr>
            <a:spLocks noGrp="1"/>
          </p:cNvSpPr>
          <p:nvPr>
            <p:ph type="title"/>
          </p:nvPr>
        </p:nvSpPr>
        <p:spPr/>
        <p:txBody>
          <a:bodyPr>
            <a:normAutofit fontScale="90000"/>
          </a:bodyPr>
          <a:lstStyle/>
          <a:p>
            <a:pPr algn="ctr"/>
            <a:r>
              <a:rPr lang="en-US" sz="6700" dirty="0"/>
              <a:t>Questions?</a:t>
            </a:r>
            <a:endParaRPr lang="en-US" dirty="0"/>
          </a:p>
        </p:txBody>
      </p:sp>
      <p:pic>
        <p:nvPicPr>
          <p:cNvPr id="5" name="Content Placeholder 4" descr="Question mark against red wall">
            <a:extLst>
              <a:ext uri="{FF2B5EF4-FFF2-40B4-BE49-F238E27FC236}">
                <a16:creationId xmlns:a16="http://schemas.microsoft.com/office/drawing/2014/main" id="{C2DD3268-0127-47ED-A6A7-60CD9654E4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3580" y="2181225"/>
            <a:ext cx="6084839" cy="3678238"/>
          </a:xfrm>
        </p:spPr>
      </p:pic>
    </p:spTree>
    <p:extLst>
      <p:ext uri="{BB962C8B-B14F-4D97-AF65-F5344CB8AC3E}">
        <p14:creationId xmlns:p14="http://schemas.microsoft.com/office/powerpoint/2010/main" val="3009639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65669-86E5-4598-9397-E932445AC127}"/>
              </a:ext>
            </a:extLst>
          </p:cNvPr>
          <p:cNvSpPr>
            <a:spLocks noGrp="1"/>
          </p:cNvSpPr>
          <p:nvPr>
            <p:ph type="title"/>
          </p:nvPr>
        </p:nvSpPr>
        <p:spPr/>
        <p:txBody>
          <a:bodyPr>
            <a:normAutofit fontScale="90000"/>
          </a:bodyPr>
          <a:lstStyle/>
          <a:p>
            <a:pPr algn="ctr"/>
            <a:r>
              <a:rPr lang="en-US" sz="6700" dirty="0"/>
              <a:t>Contact</a:t>
            </a:r>
            <a:endParaRPr lang="en-US" dirty="0"/>
          </a:p>
        </p:txBody>
      </p:sp>
      <p:sp>
        <p:nvSpPr>
          <p:cNvPr id="3" name="Content Placeholder 2">
            <a:extLst>
              <a:ext uri="{FF2B5EF4-FFF2-40B4-BE49-F238E27FC236}">
                <a16:creationId xmlns:a16="http://schemas.microsoft.com/office/drawing/2014/main" id="{1B85B5E5-CF54-468A-80CA-94598BDAC1B4}"/>
              </a:ext>
            </a:extLst>
          </p:cNvPr>
          <p:cNvSpPr>
            <a:spLocks noGrp="1"/>
          </p:cNvSpPr>
          <p:nvPr>
            <p:ph idx="1"/>
          </p:nvPr>
        </p:nvSpPr>
        <p:spPr/>
        <p:txBody>
          <a:bodyPr>
            <a:normAutofit/>
          </a:bodyPr>
          <a:lstStyle/>
          <a:p>
            <a:r>
              <a:rPr lang="en-US" sz="2400" dirty="0"/>
              <a:t>Lee M Goldberg, MBA, CIC</a:t>
            </a:r>
          </a:p>
          <a:p>
            <a:r>
              <a:rPr lang="en-US" sz="2400" dirty="0"/>
              <a:t>888-728-0817</a:t>
            </a:r>
          </a:p>
          <a:p>
            <a:r>
              <a:rPr lang="en-US" sz="2400" dirty="0">
                <a:hlinkClick r:id="rId2"/>
              </a:rPr>
              <a:t>lee@bbimi.com</a:t>
            </a:r>
            <a:endParaRPr lang="en-US" sz="2400" dirty="0"/>
          </a:p>
          <a:p>
            <a:r>
              <a:rPr lang="en-US" sz="2400" dirty="0"/>
              <a:t>www.bbimi.com</a:t>
            </a:r>
          </a:p>
        </p:txBody>
      </p:sp>
      <p:pic>
        <p:nvPicPr>
          <p:cNvPr id="5" name="Picture 4" descr="Text&#10;&#10;Description automatically generated">
            <a:extLst>
              <a:ext uri="{FF2B5EF4-FFF2-40B4-BE49-F238E27FC236}">
                <a16:creationId xmlns:a16="http://schemas.microsoft.com/office/drawing/2014/main" id="{BA149DB9-31C8-4EE9-BF02-111FD910A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563" y="2924646"/>
            <a:ext cx="5773643" cy="2190002"/>
          </a:xfrm>
          <a:prstGeom prst="rect">
            <a:avLst/>
          </a:prstGeom>
        </p:spPr>
      </p:pic>
    </p:spTree>
    <p:extLst>
      <p:ext uri="{BB962C8B-B14F-4D97-AF65-F5344CB8AC3E}">
        <p14:creationId xmlns:p14="http://schemas.microsoft.com/office/powerpoint/2010/main" val="4029455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6757-A9DA-44AB-81FF-0E90B0366D0A}"/>
              </a:ext>
            </a:extLst>
          </p:cNvPr>
          <p:cNvSpPr>
            <a:spLocks noGrp="1"/>
          </p:cNvSpPr>
          <p:nvPr>
            <p:ph type="title"/>
          </p:nvPr>
        </p:nvSpPr>
        <p:spPr/>
        <p:txBody>
          <a:bodyPr>
            <a:normAutofit fontScale="90000"/>
          </a:bodyPr>
          <a:lstStyle/>
          <a:p>
            <a:pPr algn="ctr"/>
            <a:r>
              <a:rPr lang="en-US" sz="7300" dirty="0"/>
              <a:t>Congratulations!</a:t>
            </a:r>
            <a:endParaRPr lang="en-US" dirty="0"/>
          </a:p>
        </p:txBody>
      </p:sp>
      <p:sp>
        <p:nvSpPr>
          <p:cNvPr id="7" name="Content Placeholder 6">
            <a:extLst>
              <a:ext uri="{FF2B5EF4-FFF2-40B4-BE49-F238E27FC236}">
                <a16:creationId xmlns:a16="http://schemas.microsoft.com/office/drawing/2014/main" id="{DED3B15A-176D-4C24-90D9-9BE63A7E23F2}"/>
              </a:ext>
            </a:extLst>
          </p:cNvPr>
          <p:cNvSpPr>
            <a:spLocks noGrp="1"/>
          </p:cNvSpPr>
          <p:nvPr>
            <p:ph idx="1"/>
          </p:nvPr>
        </p:nvSpPr>
        <p:spPr/>
        <p:txBody>
          <a:bodyPr/>
          <a:lstStyle/>
          <a:p>
            <a:endParaRPr lang="en-US"/>
          </a:p>
        </p:txBody>
      </p:sp>
      <p:pic>
        <p:nvPicPr>
          <p:cNvPr id="9" name="Video 8" title="Fireworks">
            <a:hlinkClick r:id="" action="ppaction://media"/>
            <a:extLst>
              <a:ext uri="{FF2B5EF4-FFF2-40B4-BE49-F238E27FC236}">
                <a16:creationId xmlns:a16="http://schemas.microsoft.com/office/drawing/2014/main" id="{116CCD70-61A6-4796-B43F-D811AC31AB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1192" y="2180496"/>
            <a:ext cx="11029615" cy="3693318"/>
          </a:xfrm>
          <a:prstGeom prst="rect">
            <a:avLst/>
          </a:prstGeom>
        </p:spPr>
      </p:pic>
    </p:spTree>
    <p:extLst>
      <p:ext uri="{BB962C8B-B14F-4D97-AF65-F5344CB8AC3E}">
        <p14:creationId xmlns:p14="http://schemas.microsoft.com/office/powerpoint/2010/main" val="153121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4262-9386-4F79-8220-FB7332D2C582}"/>
              </a:ext>
            </a:extLst>
          </p:cNvPr>
          <p:cNvSpPr>
            <a:spLocks noGrp="1"/>
          </p:cNvSpPr>
          <p:nvPr>
            <p:ph type="title"/>
          </p:nvPr>
        </p:nvSpPr>
        <p:spPr/>
        <p:txBody>
          <a:bodyPr>
            <a:normAutofit/>
          </a:bodyPr>
          <a:lstStyle/>
          <a:p>
            <a:r>
              <a:rPr lang="en-US" sz="5400" dirty="0"/>
              <a:t>Buddy Policy</a:t>
            </a:r>
          </a:p>
        </p:txBody>
      </p:sp>
      <p:sp>
        <p:nvSpPr>
          <p:cNvPr id="3" name="Content Placeholder 2">
            <a:extLst>
              <a:ext uri="{FF2B5EF4-FFF2-40B4-BE49-F238E27FC236}">
                <a16:creationId xmlns:a16="http://schemas.microsoft.com/office/drawing/2014/main" id="{3066C994-D6D8-46B3-A087-C7196BD7ACF9}"/>
              </a:ext>
            </a:extLst>
          </p:cNvPr>
          <p:cNvSpPr>
            <a:spLocks noGrp="1"/>
          </p:cNvSpPr>
          <p:nvPr>
            <p:ph sz="half" idx="1"/>
          </p:nvPr>
        </p:nvSpPr>
        <p:spPr/>
        <p:txBody>
          <a:bodyPr/>
          <a:lstStyle/>
          <a:p>
            <a:r>
              <a:rPr lang="en-US" dirty="0"/>
              <a:t>Insurance is boring</a:t>
            </a:r>
          </a:p>
          <a:p>
            <a:r>
              <a:rPr lang="en-US" dirty="0"/>
              <a:t>But it is important</a:t>
            </a:r>
          </a:p>
          <a:p>
            <a:r>
              <a:rPr lang="en-US" dirty="0"/>
              <a:t>You don’t want to miss anything</a:t>
            </a:r>
          </a:p>
          <a:p>
            <a:r>
              <a:rPr lang="en-US" dirty="0"/>
              <a:t>Especially if I tell a joke</a:t>
            </a:r>
          </a:p>
          <a:p>
            <a:r>
              <a:rPr lang="en-US" dirty="0"/>
              <a:t>Pick someone around you to wake you up</a:t>
            </a:r>
          </a:p>
          <a:p>
            <a:r>
              <a:rPr lang="en-US" dirty="0"/>
              <a:t>I promise to be interesting</a:t>
            </a:r>
          </a:p>
        </p:txBody>
      </p:sp>
      <p:pic>
        <p:nvPicPr>
          <p:cNvPr id="6" name="Content Placeholder 5" descr="Alarm clock sleeping in bed">
            <a:extLst>
              <a:ext uri="{FF2B5EF4-FFF2-40B4-BE49-F238E27FC236}">
                <a16:creationId xmlns:a16="http://schemas.microsoft.com/office/drawing/2014/main" id="{CE470EBA-FE85-4254-B16F-B47AD8528C8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2236523"/>
            <a:ext cx="5422900" cy="3615266"/>
          </a:xfrm>
        </p:spPr>
      </p:pic>
    </p:spTree>
    <p:extLst>
      <p:ext uri="{BB962C8B-B14F-4D97-AF65-F5344CB8AC3E}">
        <p14:creationId xmlns:p14="http://schemas.microsoft.com/office/powerpoint/2010/main" val="104261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4FB9-91BB-4DA1-A05F-553F809C9988}"/>
              </a:ext>
            </a:extLst>
          </p:cNvPr>
          <p:cNvSpPr>
            <a:spLocks noGrp="1"/>
          </p:cNvSpPr>
          <p:nvPr>
            <p:ph type="title"/>
          </p:nvPr>
        </p:nvSpPr>
        <p:spPr/>
        <p:txBody>
          <a:bodyPr/>
          <a:lstStyle/>
          <a:p>
            <a:r>
              <a:rPr lang="en-US" sz="5400" dirty="0"/>
              <a:t>About Me:</a:t>
            </a:r>
            <a:endParaRPr lang="en-US" dirty="0"/>
          </a:p>
        </p:txBody>
      </p:sp>
      <p:sp>
        <p:nvSpPr>
          <p:cNvPr id="4" name="Content Placeholder 3">
            <a:extLst>
              <a:ext uri="{FF2B5EF4-FFF2-40B4-BE49-F238E27FC236}">
                <a16:creationId xmlns:a16="http://schemas.microsoft.com/office/drawing/2014/main" id="{92547FDD-B885-4AA7-B568-6E2E91BB798D}"/>
              </a:ext>
            </a:extLst>
          </p:cNvPr>
          <p:cNvSpPr>
            <a:spLocks noGrp="1"/>
          </p:cNvSpPr>
          <p:nvPr>
            <p:ph sz="half" idx="1"/>
          </p:nvPr>
        </p:nvSpPr>
        <p:spPr>
          <a:xfrm>
            <a:off x="4435817" y="2088303"/>
            <a:ext cx="5422392" cy="4591897"/>
          </a:xfrm>
        </p:spPr>
        <p:txBody>
          <a:bodyPr>
            <a:normAutofit fontScale="85000" lnSpcReduction="20000"/>
          </a:bodyPr>
          <a:lstStyle/>
          <a:p>
            <a:endParaRPr lang="en-US" dirty="0"/>
          </a:p>
          <a:p>
            <a:r>
              <a:rPr lang="en-US" dirty="0"/>
              <a:t>Independent Insurance Agent</a:t>
            </a:r>
          </a:p>
          <a:p>
            <a:r>
              <a:rPr lang="en-US" dirty="0"/>
              <a:t>In the business for 15 years</a:t>
            </a:r>
          </a:p>
          <a:p>
            <a:r>
              <a:rPr lang="en-US" dirty="0"/>
              <a:t>Currently insure about 20,000 beds</a:t>
            </a:r>
          </a:p>
          <a:p>
            <a:r>
              <a:rPr lang="en-US" dirty="0"/>
              <a:t>In 20+ states</a:t>
            </a:r>
          </a:p>
          <a:p>
            <a:r>
              <a:rPr lang="en-US" dirty="0"/>
              <a:t>Directly assist NARR Affiliates:</a:t>
            </a:r>
          </a:p>
          <a:p>
            <a:pPr lvl="1"/>
            <a:r>
              <a:rPr lang="en-US" dirty="0"/>
              <a:t>FARR (FL)</a:t>
            </a:r>
          </a:p>
          <a:p>
            <a:pPr lvl="1"/>
            <a:r>
              <a:rPr lang="en-US" dirty="0"/>
              <a:t>GARR (GA)</a:t>
            </a:r>
          </a:p>
          <a:p>
            <a:pPr lvl="1"/>
            <a:r>
              <a:rPr lang="en-US" dirty="0"/>
              <a:t>SCARR (SC)</a:t>
            </a:r>
          </a:p>
          <a:p>
            <a:pPr lvl="1"/>
            <a:r>
              <a:rPr lang="en-US" dirty="0"/>
              <a:t>VARR (VA)</a:t>
            </a:r>
          </a:p>
          <a:p>
            <a:pPr lvl="1"/>
            <a:r>
              <a:rPr lang="en-US" dirty="0"/>
              <a:t>WVARR (WV)</a:t>
            </a:r>
          </a:p>
          <a:p>
            <a:pPr lvl="1"/>
            <a:r>
              <a:rPr lang="en-US" dirty="0"/>
              <a:t>PARR (PA)</a:t>
            </a:r>
          </a:p>
          <a:p>
            <a:pPr lvl="1"/>
            <a:r>
              <a:rPr lang="en-US" dirty="0"/>
              <a:t>OKARR (OK)</a:t>
            </a:r>
          </a:p>
          <a:p>
            <a:pPr lvl="1"/>
            <a:r>
              <a:rPr lang="en-US" dirty="0"/>
              <a:t>CARR (CO)</a:t>
            </a:r>
          </a:p>
          <a:p>
            <a:pPr lvl="1"/>
            <a:r>
              <a:rPr lang="en-US" dirty="0"/>
              <a:t>WAQRR (WA)</a:t>
            </a:r>
          </a:p>
          <a:p>
            <a:pPr lvl="1"/>
            <a:endParaRPr lang="en-US" dirty="0"/>
          </a:p>
          <a:p>
            <a:endParaRPr lang="en-US" dirty="0"/>
          </a:p>
        </p:txBody>
      </p:sp>
      <p:pic>
        <p:nvPicPr>
          <p:cNvPr id="1027" name="Picture 3">
            <a:extLst>
              <a:ext uri="{FF2B5EF4-FFF2-40B4-BE49-F238E27FC236}">
                <a16:creationId xmlns:a16="http://schemas.microsoft.com/office/drawing/2014/main" id="{D7FA8499-B091-4414-B58F-32A97CC02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24" y="1924627"/>
            <a:ext cx="2710676" cy="475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193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E30E-8350-469D-9955-5C6C18E5871A}"/>
              </a:ext>
            </a:extLst>
          </p:cNvPr>
          <p:cNvSpPr>
            <a:spLocks noGrp="1"/>
          </p:cNvSpPr>
          <p:nvPr>
            <p:ph type="title"/>
          </p:nvPr>
        </p:nvSpPr>
        <p:spPr/>
        <p:txBody>
          <a:bodyPr>
            <a:normAutofit/>
          </a:bodyPr>
          <a:lstStyle/>
          <a:p>
            <a:pPr algn="ctr"/>
            <a:r>
              <a:rPr lang="en-US" sz="4000" dirty="0"/>
              <a:t>All Insurance is not the same</a:t>
            </a:r>
          </a:p>
        </p:txBody>
      </p:sp>
      <p:sp>
        <p:nvSpPr>
          <p:cNvPr id="3" name="Content Placeholder 2">
            <a:extLst>
              <a:ext uri="{FF2B5EF4-FFF2-40B4-BE49-F238E27FC236}">
                <a16:creationId xmlns:a16="http://schemas.microsoft.com/office/drawing/2014/main" id="{50B964F8-7F78-4A26-9468-739BA8070B7D}"/>
              </a:ext>
            </a:extLst>
          </p:cNvPr>
          <p:cNvSpPr>
            <a:spLocks noGrp="1"/>
          </p:cNvSpPr>
          <p:nvPr>
            <p:ph sz="half" idx="1"/>
          </p:nvPr>
        </p:nvSpPr>
        <p:spPr/>
        <p:txBody>
          <a:bodyPr/>
          <a:lstStyle/>
          <a:p>
            <a:r>
              <a:rPr lang="en-US" dirty="0"/>
              <a:t>Main Street Businesses</a:t>
            </a:r>
          </a:p>
          <a:p>
            <a:pPr lvl="1"/>
            <a:r>
              <a:rPr lang="en-US" dirty="0"/>
              <a:t>Easy to insure</a:t>
            </a:r>
          </a:p>
          <a:p>
            <a:r>
              <a:rPr lang="en-US" dirty="0"/>
              <a:t>Behavioral Health/SUT/Recovery Residences</a:t>
            </a:r>
          </a:p>
          <a:p>
            <a:pPr lvl="1"/>
            <a:r>
              <a:rPr lang="en-US" dirty="0"/>
              <a:t>Not easy</a:t>
            </a:r>
          </a:p>
          <a:p>
            <a:r>
              <a:rPr lang="en-US" dirty="0"/>
              <a:t>All agents want to help you</a:t>
            </a:r>
          </a:p>
          <a:p>
            <a:pPr lvl="1"/>
            <a:r>
              <a:rPr lang="en-US" dirty="0"/>
              <a:t>Not all are capable of doing so</a:t>
            </a:r>
          </a:p>
          <a:p>
            <a:r>
              <a:rPr lang="en-US" dirty="0"/>
              <a:t>Not understanding the nuance of an industry is dangerous</a:t>
            </a:r>
          </a:p>
        </p:txBody>
      </p:sp>
      <p:pic>
        <p:nvPicPr>
          <p:cNvPr id="6" name="Content Placeholder 5" descr="Business man walking a red tight rope">
            <a:extLst>
              <a:ext uri="{FF2B5EF4-FFF2-40B4-BE49-F238E27FC236}">
                <a16:creationId xmlns:a16="http://schemas.microsoft.com/office/drawing/2014/main" id="{2C9251B1-DC06-4A6F-B11A-E78E7540409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88075" y="2393191"/>
            <a:ext cx="5422900" cy="3301931"/>
          </a:xfrm>
        </p:spPr>
      </p:pic>
    </p:spTree>
    <p:extLst>
      <p:ext uri="{BB962C8B-B14F-4D97-AF65-F5344CB8AC3E}">
        <p14:creationId xmlns:p14="http://schemas.microsoft.com/office/powerpoint/2010/main" val="3048207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0778-4161-4878-B497-D722CFF6F1A2}"/>
              </a:ext>
            </a:extLst>
          </p:cNvPr>
          <p:cNvSpPr>
            <a:spLocks noGrp="1"/>
          </p:cNvSpPr>
          <p:nvPr>
            <p:ph type="title"/>
          </p:nvPr>
        </p:nvSpPr>
        <p:spPr/>
        <p:txBody>
          <a:bodyPr>
            <a:normAutofit/>
          </a:bodyPr>
          <a:lstStyle/>
          <a:p>
            <a:pPr algn="ctr"/>
            <a:r>
              <a:rPr lang="en-US" sz="4800" dirty="0"/>
              <a:t>Insurance vs Risk Management</a:t>
            </a:r>
          </a:p>
        </p:txBody>
      </p:sp>
      <p:sp>
        <p:nvSpPr>
          <p:cNvPr id="3" name="Text Placeholder 2">
            <a:extLst>
              <a:ext uri="{FF2B5EF4-FFF2-40B4-BE49-F238E27FC236}">
                <a16:creationId xmlns:a16="http://schemas.microsoft.com/office/drawing/2014/main" id="{32167732-4FCF-4221-BA2E-B6FD7FAF6F2D}"/>
              </a:ext>
            </a:extLst>
          </p:cNvPr>
          <p:cNvSpPr>
            <a:spLocks noGrp="1"/>
          </p:cNvSpPr>
          <p:nvPr>
            <p:ph type="body" idx="1"/>
          </p:nvPr>
        </p:nvSpPr>
        <p:spPr/>
        <p:txBody>
          <a:bodyPr/>
          <a:lstStyle/>
          <a:p>
            <a:r>
              <a:rPr lang="en-US" dirty="0"/>
              <a:t>Insurance</a:t>
            </a:r>
          </a:p>
        </p:txBody>
      </p:sp>
      <p:sp>
        <p:nvSpPr>
          <p:cNvPr id="4" name="Content Placeholder 3">
            <a:extLst>
              <a:ext uri="{FF2B5EF4-FFF2-40B4-BE49-F238E27FC236}">
                <a16:creationId xmlns:a16="http://schemas.microsoft.com/office/drawing/2014/main" id="{A1CE87CE-C26D-4F2D-B9C1-076F0B5CAE77}"/>
              </a:ext>
            </a:extLst>
          </p:cNvPr>
          <p:cNvSpPr>
            <a:spLocks noGrp="1"/>
          </p:cNvSpPr>
          <p:nvPr>
            <p:ph sz="half" idx="2"/>
          </p:nvPr>
        </p:nvSpPr>
        <p:spPr/>
        <p:txBody>
          <a:bodyPr/>
          <a:lstStyle/>
          <a:p>
            <a:r>
              <a:rPr lang="en-US" dirty="0"/>
              <a:t>Risk Transfer</a:t>
            </a:r>
          </a:p>
          <a:p>
            <a:pPr lvl="1"/>
            <a:r>
              <a:rPr lang="en-US" dirty="0"/>
              <a:t>Paying to pass the risk</a:t>
            </a:r>
          </a:p>
          <a:p>
            <a:r>
              <a:rPr lang="en-US" dirty="0"/>
              <a:t>Doesn’t prevent the problem</a:t>
            </a:r>
          </a:p>
          <a:p>
            <a:r>
              <a:rPr lang="en-US" dirty="0"/>
              <a:t>Doesn’t make problem go away</a:t>
            </a:r>
          </a:p>
          <a:p>
            <a:r>
              <a:rPr lang="en-US" dirty="0"/>
              <a:t>Covers some/most of the cost of the problem</a:t>
            </a:r>
          </a:p>
          <a:p>
            <a:r>
              <a:rPr lang="en-US" dirty="0"/>
              <a:t>For what can be insured, insure it well</a:t>
            </a:r>
          </a:p>
          <a:p>
            <a:r>
              <a:rPr lang="en-US" dirty="0"/>
              <a:t>Not everything is insurable</a:t>
            </a:r>
          </a:p>
        </p:txBody>
      </p:sp>
      <p:sp>
        <p:nvSpPr>
          <p:cNvPr id="5" name="Text Placeholder 4">
            <a:extLst>
              <a:ext uri="{FF2B5EF4-FFF2-40B4-BE49-F238E27FC236}">
                <a16:creationId xmlns:a16="http://schemas.microsoft.com/office/drawing/2014/main" id="{CF13B4BF-6B44-4D9D-98A6-00FB7AFE82A6}"/>
              </a:ext>
            </a:extLst>
          </p:cNvPr>
          <p:cNvSpPr>
            <a:spLocks noGrp="1"/>
          </p:cNvSpPr>
          <p:nvPr>
            <p:ph type="body" sz="quarter" idx="3"/>
          </p:nvPr>
        </p:nvSpPr>
        <p:spPr/>
        <p:txBody>
          <a:bodyPr/>
          <a:lstStyle/>
          <a:p>
            <a:r>
              <a:rPr lang="en-US" dirty="0"/>
              <a:t>Risk Management</a:t>
            </a:r>
          </a:p>
        </p:txBody>
      </p:sp>
      <p:sp>
        <p:nvSpPr>
          <p:cNvPr id="6" name="Content Placeholder 5">
            <a:extLst>
              <a:ext uri="{FF2B5EF4-FFF2-40B4-BE49-F238E27FC236}">
                <a16:creationId xmlns:a16="http://schemas.microsoft.com/office/drawing/2014/main" id="{02CEFB25-3E7E-4557-9090-1DCB70B2E0EB}"/>
              </a:ext>
            </a:extLst>
          </p:cNvPr>
          <p:cNvSpPr>
            <a:spLocks noGrp="1"/>
          </p:cNvSpPr>
          <p:nvPr>
            <p:ph sz="quarter" idx="4"/>
          </p:nvPr>
        </p:nvSpPr>
        <p:spPr/>
        <p:txBody>
          <a:bodyPr/>
          <a:lstStyle/>
          <a:p>
            <a:r>
              <a:rPr lang="en-US" dirty="0"/>
              <a:t>Risk Financing</a:t>
            </a:r>
          </a:p>
          <a:p>
            <a:pPr lvl="1"/>
            <a:r>
              <a:rPr lang="en-US" dirty="0"/>
              <a:t>Spending to avoid the risk</a:t>
            </a:r>
          </a:p>
          <a:p>
            <a:r>
              <a:rPr lang="en-US" dirty="0"/>
              <a:t>Proactive</a:t>
            </a:r>
          </a:p>
          <a:p>
            <a:r>
              <a:rPr lang="en-US" dirty="0"/>
              <a:t>Prevention</a:t>
            </a:r>
          </a:p>
          <a:p>
            <a:r>
              <a:rPr lang="en-US" dirty="0"/>
              <a:t>Control</a:t>
            </a:r>
          </a:p>
          <a:p>
            <a:r>
              <a:rPr lang="en-US" dirty="0"/>
              <a:t>Insurance</a:t>
            </a:r>
          </a:p>
          <a:p>
            <a:r>
              <a:rPr lang="en-US" dirty="0"/>
              <a:t>For what can not be insured</a:t>
            </a:r>
          </a:p>
          <a:p>
            <a:endParaRPr lang="en-US" dirty="0"/>
          </a:p>
          <a:p>
            <a:endParaRPr lang="en-US" dirty="0"/>
          </a:p>
        </p:txBody>
      </p:sp>
    </p:spTree>
    <p:extLst>
      <p:ext uri="{BB962C8B-B14F-4D97-AF65-F5344CB8AC3E}">
        <p14:creationId xmlns:p14="http://schemas.microsoft.com/office/powerpoint/2010/main" val="3524272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F01DA-C3FB-465B-904B-9A7B994614A7}"/>
              </a:ext>
            </a:extLst>
          </p:cNvPr>
          <p:cNvSpPr>
            <a:spLocks noGrp="1"/>
          </p:cNvSpPr>
          <p:nvPr>
            <p:ph type="title"/>
          </p:nvPr>
        </p:nvSpPr>
        <p:spPr/>
        <p:txBody>
          <a:bodyPr/>
          <a:lstStyle/>
          <a:p>
            <a:r>
              <a:rPr lang="en-US" dirty="0"/>
              <a:t>You are already risk managers…</a:t>
            </a:r>
          </a:p>
        </p:txBody>
      </p:sp>
      <p:pic>
        <p:nvPicPr>
          <p:cNvPr id="6" name="Content Placeholder 5" descr="Balls balancing">
            <a:extLst>
              <a:ext uri="{FF2B5EF4-FFF2-40B4-BE49-F238E27FC236}">
                <a16:creationId xmlns:a16="http://schemas.microsoft.com/office/drawing/2014/main" id="{208C5C30-B12F-423E-8D0F-9417EA30F9C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025" y="2252711"/>
            <a:ext cx="5422900" cy="3582891"/>
          </a:xfrm>
        </p:spPr>
      </p:pic>
      <p:sp>
        <p:nvSpPr>
          <p:cNvPr id="4" name="Content Placeholder 3">
            <a:extLst>
              <a:ext uri="{FF2B5EF4-FFF2-40B4-BE49-F238E27FC236}">
                <a16:creationId xmlns:a16="http://schemas.microsoft.com/office/drawing/2014/main" id="{342DEAB2-EC83-4086-9FFA-EFE97DD43BD6}"/>
              </a:ext>
            </a:extLst>
          </p:cNvPr>
          <p:cNvSpPr>
            <a:spLocks noGrp="1"/>
          </p:cNvSpPr>
          <p:nvPr>
            <p:ph sz="half" idx="2"/>
          </p:nvPr>
        </p:nvSpPr>
        <p:spPr/>
        <p:txBody>
          <a:bodyPr/>
          <a:lstStyle/>
          <a:p>
            <a:r>
              <a:rPr lang="en-US" dirty="0"/>
              <a:t>Driving a car</a:t>
            </a:r>
          </a:p>
          <a:p>
            <a:r>
              <a:rPr lang="en-US" dirty="0"/>
              <a:t>Asking someone out on a date</a:t>
            </a:r>
          </a:p>
          <a:p>
            <a:r>
              <a:rPr lang="en-US" dirty="0"/>
              <a:t>Buying organic produce</a:t>
            </a:r>
          </a:p>
          <a:p>
            <a:r>
              <a:rPr lang="en-US" dirty="0"/>
              <a:t>Ordering dessert</a:t>
            </a:r>
          </a:p>
          <a:p>
            <a:r>
              <a:rPr lang="en-US" dirty="0"/>
              <a:t>Shopping Online</a:t>
            </a:r>
          </a:p>
          <a:p>
            <a:r>
              <a:rPr lang="en-US" dirty="0"/>
              <a:t>Going to bed late</a:t>
            </a:r>
          </a:p>
          <a:p>
            <a:r>
              <a:rPr lang="en-US" dirty="0"/>
              <a:t>Having children</a:t>
            </a:r>
          </a:p>
          <a:p>
            <a:r>
              <a:rPr lang="en-US" dirty="0"/>
              <a:t>Going on a walk</a:t>
            </a:r>
          </a:p>
          <a:p>
            <a:endParaRPr lang="en-US" dirty="0"/>
          </a:p>
        </p:txBody>
      </p:sp>
    </p:spTree>
    <p:extLst>
      <p:ext uri="{BB962C8B-B14F-4D97-AF65-F5344CB8AC3E}">
        <p14:creationId xmlns:p14="http://schemas.microsoft.com/office/powerpoint/2010/main" val="407749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81A72-BECB-4314-9E9F-870EA7830990}"/>
              </a:ext>
            </a:extLst>
          </p:cNvPr>
          <p:cNvSpPr>
            <a:spLocks noGrp="1"/>
          </p:cNvSpPr>
          <p:nvPr>
            <p:ph type="title"/>
          </p:nvPr>
        </p:nvSpPr>
        <p:spPr/>
        <p:txBody>
          <a:bodyPr>
            <a:normAutofit fontScale="90000"/>
          </a:bodyPr>
          <a:lstStyle/>
          <a:p>
            <a:pPr algn="ctr"/>
            <a:r>
              <a:rPr lang="en-US" sz="6000" dirty="0"/>
              <a:t>Examples of Managing Risk</a:t>
            </a:r>
          </a:p>
        </p:txBody>
      </p:sp>
      <p:sp>
        <p:nvSpPr>
          <p:cNvPr id="4" name="TextBox 3">
            <a:extLst>
              <a:ext uri="{FF2B5EF4-FFF2-40B4-BE49-F238E27FC236}">
                <a16:creationId xmlns:a16="http://schemas.microsoft.com/office/drawing/2014/main" id="{39C000F4-D618-4F92-9AB6-E1F9A6B26C2D}"/>
              </a:ext>
            </a:extLst>
          </p:cNvPr>
          <p:cNvSpPr txBox="1"/>
          <p:nvPr/>
        </p:nvSpPr>
        <p:spPr>
          <a:xfrm>
            <a:off x="444500" y="2171700"/>
            <a:ext cx="4826000" cy="1569660"/>
          </a:xfrm>
          <a:prstGeom prst="rect">
            <a:avLst/>
          </a:prstGeom>
          <a:noFill/>
        </p:spPr>
        <p:txBody>
          <a:bodyPr wrap="square" rtlCol="0">
            <a:spAutoFit/>
          </a:bodyPr>
          <a:lstStyle/>
          <a:p>
            <a:r>
              <a:rPr lang="en-US" sz="2400" dirty="0"/>
              <a:t>Catastrophe – Hurricane/Flood/Fire</a:t>
            </a:r>
          </a:p>
          <a:p>
            <a:pPr marL="285750" indent="-285750">
              <a:buFont typeface="Arial" panose="020B0604020202020204" pitchFamily="34" charset="0"/>
              <a:buChar char="•"/>
            </a:pPr>
            <a:r>
              <a:rPr lang="en-US" sz="2400" dirty="0"/>
              <a:t>Peer Location</a:t>
            </a:r>
          </a:p>
          <a:p>
            <a:pPr marL="285750" indent="-285750">
              <a:buFont typeface="Arial" panose="020B0604020202020204" pitchFamily="34" charset="0"/>
              <a:buChar char="•"/>
            </a:pPr>
            <a:r>
              <a:rPr lang="en-US" sz="2400" dirty="0"/>
              <a:t>Hotel Contract</a:t>
            </a:r>
          </a:p>
          <a:p>
            <a:pPr marL="285750" indent="-285750">
              <a:buFont typeface="Arial" panose="020B0604020202020204" pitchFamily="34" charset="0"/>
              <a:buChar char="•"/>
            </a:pPr>
            <a:r>
              <a:rPr lang="en-US" sz="2400" dirty="0"/>
              <a:t>Alternate Location</a:t>
            </a:r>
          </a:p>
        </p:txBody>
      </p:sp>
      <p:sp>
        <p:nvSpPr>
          <p:cNvPr id="5" name="TextBox 4">
            <a:extLst>
              <a:ext uri="{FF2B5EF4-FFF2-40B4-BE49-F238E27FC236}">
                <a16:creationId xmlns:a16="http://schemas.microsoft.com/office/drawing/2014/main" id="{11D9BB49-40AF-464D-B512-BDD8130B2663}"/>
              </a:ext>
            </a:extLst>
          </p:cNvPr>
          <p:cNvSpPr txBox="1"/>
          <p:nvPr/>
        </p:nvSpPr>
        <p:spPr>
          <a:xfrm>
            <a:off x="6096000" y="2171700"/>
            <a:ext cx="5651500" cy="1569660"/>
          </a:xfrm>
          <a:prstGeom prst="rect">
            <a:avLst/>
          </a:prstGeom>
          <a:noFill/>
        </p:spPr>
        <p:txBody>
          <a:bodyPr wrap="square" rtlCol="0">
            <a:spAutoFit/>
          </a:bodyPr>
          <a:lstStyle/>
          <a:p>
            <a:r>
              <a:rPr lang="en-US" sz="2400" dirty="0"/>
              <a:t>Financial</a:t>
            </a:r>
          </a:p>
          <a:p>
            <a:pPr marL="285750" indent="-285750">
              <a:buFont typeface="Arial" panose="020B0604020202020204" pitchFamily="34" charset="0"/>
              <a:buChar char="•"/>
            </a:pPr>
            <a:r>
              <a:rPr lang="en-US" sz="2400" dirty="0"/>
              <a:t>Tax Implication (Accountant)</a:t>
            </a:r>
          </a:p>
          <a:p>
            <a:pPr marL="285750" indent="-285750">
              <a:buFont typeface="Arial" panose="020B0604020202020204" pitchFamily="34" charset="0"/>
              <a:buChar char="•"/>
            </a:pPr>
            <a:r>
              <a:rPr lang="en-US" sz="2400" dirty="0"/>
              <a:t>Economy</a:t>
            </a:r>
          </a:p>
          <a:p>
            <a:pPr marL="285750" indent="-285750">
              <a:buFont typeface="Arial" panose="020B0604020202020204" pitchFamily="34" charset="0"/>
              <a:buChar char="•"/>
            </a:pPr>
            <a:r>
              <a:rPr lang="en-US" sz="2400" dirty="0"/>
              <a:t>Governmental Involvement</a:t>
            </a:r>
          </a:p>
        </p:txBody>
      </p:sp>
      <p:sp>
        <p:nvSpPr>
          <p:cNvPr id="6" name="TextBox 5">
            <a:extLst>
              <a:ext uri="{FF2B5EF4-FFF2-40B4-BE49-F238E27FC236}">
                <a16:creationId xmlns:a16="http://schemas.microsoft.com/office/drawing/2014/main" id="{9D4A8D49-DA0D-4E5D-B159-E62BCE9B3C7D}"/>
              </a:ext>
            </a:extLst>
          </p:cNvPr>
          <p:cNvSpPr txBox="1"/>
          <p:nvPr/>
        </p:nvSpPr>
        <p:spPr>
          <a:xfrm>
            <a:off x="444500" y="4279900"/>
            <a:ext cx="4406900" cy="1569660"/>
          </a:xfrm>
          <a:prstGeom prst="rect">
            <a:avLst/>
          </a:prstGeom>
          <a:noFill/>
        </p:spPr>
        <p:txBody>
          <a:bodyPr wrap="square" rtlCol="0">
            <a:spAutoFit/>
          </a:bodyPr>
          <a:lstStyle/>
          <a:p>
            <a:r>
              <a:rPr lang="en-US" sz="2400" dirty="0"/>
              <a:t>Regulatory</a:t>
            </a:r>
          </a:p>
          <a:p>
            <a:pPr marL="285750" indent="-285750">
              <a:buFont typeface="Arial" panose="020B0604020202020204" pitchFamily="34" charset="0"/>
              <a:buChar char="•"/>
            </a:pPr>
            <a:r>
              <a:rPr lang="en-US" sz="2400" dirty="0"/>
              <a:t>Rental Agreement (Lawyer)</a:t>
            </a:r>
          </a:p>
          <a:p>
            <a:pPr marL="285750" indent="-285750">
              <a:buFont typeface="Arial" panose="020B0604020202020204" pitchFamily="34" charset="0"/>
              <a:buChar char="•"/>
            </a:pPr>
            <a:r>
              <a:rPr lang="en-US" sz="2400" dirty="0"/>
              <a:t>New Laws</a:t>
            </a:r>
          </a:p>
          <a:p>
            <a:pPr marL="285750" indent="-285750">
              <a:buFont typeface="Arial" panose="020B0604020202020204" pitchFamily="34" charset="0"/>
              <a:buChar char="•"/>
            </a:pPr>
            <a:r>
              <a:rPr lang="en-US" sz="2400" dirty="0"/>
              <a:t>Zoning</a:t>
            </a:r>
          </a:p>
        </p:txBody>
      </p:sp>
      <p:sp>
        <p:nvSpPr>
          <p:cNvPr id="7" name="TextBox 6">
            <a:extLst>
              <a:ext uri="{FF2B5EF4-FFF2-40B4-BE49-F238E27FC236}">
                <a16:creationId xmlns:a16="http://schemas.microsoft.com/office/drawing/2014/main" id="{8AF67EEE-B9E0-4150-BC90-B69362476011}"/>
              </a:ext>
            </a:extLst>
          </p:cNvPr>
          <p:cNvSpPr txBox="1"/>
          <p:nvPr/>
        </p:nvSpPr>
        <p:spPr>
          <a:xfrm>
            <a:off x="6096000" y="4279900"/>
            <a:ext cx="5207000" cy="1569660"/>
          </a:xfrm>
          <a:prstGeom prst="rect">
            <a:avLst/>
          </a:prstGeom>
          <a:noFill/>
        </p:spPr>
        <p:txBody>
          <a:bodyPr wrap="square" rtlCol="0">
            <a:spAutoFit/>
          </a:bodyPr>
          <a:lstStyle/>
          <a:p>
            <a:r>
              <a:rPr lang="en-US" sz="2400" dirty="0"/>
              <a:t>Transfer</a:t>
            </a:r>
          </a:p>
          <a:p>
            <a:pPr marL="285750" indent="-285750">
              <a:buFont typeface="Arial" panose="020B0604020202020204" pitchFamily="34" charset="0"/>
              <a:buChar char="•"/>
            </a:pPr>
            <a:r>
              <a:rPr lang="en-US" sz="2400" dirty="0"/>
              <a:t>Insurance</a:t>
            </a:r>
          </a:p>
          <a:p>
            <a:pPr marL="285750" indent="-285750">
              <a:buFont typeface="Arial" panose="020B0604020202020204" pitchFamily="34" charset="0"/>
              <a:buChar char="•"/>
            </a:pPr>
            <a:r>
              <a:rPr lang="en-US" sz="2400" dirty="0"/>
              <a:t>Escrow</a:t>
            </a:r>
          </a:p>
          <a:p>
            <a:pPr marL="285750" indent="-285750">
              <a:buFont typeface="Arial" panose="020B0604020202020204" pitchFamily="34" charset="0"/>
              <a:buChar char="•"/>
            </a:pPr>
            <a:r>
              <a:rPr lang="en-US" sz="2400" dirty="0"/>
              <a:t>Corporate Structure</a:t>
            </a:r>
          </a:p>
        </p:txBody>
      </p:sp>
    </p:spTree>
    <p:extLst>
      <p:ext uri="{BB962C8B-B14F-4D97-AF65-F5344CB8AC3E}">
        <p14:creationId xmlns:p14="http://schemas.microsoft.com/office/powerpoint/2010/main" val="2262748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A61E-1CF2-4A32-A284-07392D7FB84D}"/>
              </a:ext>
            </a:extLst>
          </p:cNvPr>
          <p:cNvSpPr>
            <a:spLocks noGrp="1"/>
          </p:cNvSpPr>
          <p:nvPr>
            <p:ph type="title"/>
          </p:nvPr>
        </p:nvSpPr>
        <p:spPr/>
        <p:txBody>
          <a:bodyPr>
            <a:normAutofit fontScale="90000"/>
          </a:bodyPr>
          <a:lstStyle/>
          <a:p>
            <a:pPr algn="ctr"/>
            <a:r>
              <a:rPr lang="en-US" sz="6600" dirty="0"/>
              <a:t>Insurance</a:t>
            </a:r>
            <a:endParaRPr lang="en-US" dirty="0"/>
          </a:p>
        </p:txBody>
      </p:sp>
      <p:pic>
        <p:nvPicPr>
          <p:cNvPr id="9" name="Content Placeholder 8" descr="Boat hit with strong waves">
            <a:extLst>
              <a:ext uri="{FF2B5EF4-FFF2-40B4-BE49-F238E27FC236}">
                <a16:creationId xmlns:a16="http://schemas.microsoft.com/office/drawing/2014/main" id="{4E16F042-E2B9-4E28-8831-EF829E486D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1405" y="2181225"/>
            <a:ext cx="5509189" cy="3678238"/>
          </a:xfrm>
        </p:spPr>
      </p:pic>
      <p:sp>
        <p:nvSpPr>
          <p:cNvPr id="10" name="TextBox 9">
            <a:extLst>
              <a:ext uri="{FF2B5EF4-FFF2-40B4-BE49-F238E27FC236}">
                <a16:creationId xmlns:a16="http://schemas.microsoft.com/office/drawing/2014/main" id="{149F06DE-B28F-4B3F-B352-9BF206C42F00}"/>
              </a:ext>
            </a:extLst>
          </p:cNvPr>
          <p:cNvSpPr txBox="1"/>
          <p:nvPr/>
        </p:nvSpPr>
        <p:spPr>
          <a:xfrm>
            <a:off x="1218607" y="6124677"/>
            <a:ext cx="9754786" cy="400110"/>
          </a:xfrm>
          <a:prstGeom prst="rect">
            <a:avLst/>
          </a:prstGeom>
          <a:noFill/>
        </p:spPr>
        <p:txBody>
          <a:bodyPr wrap="none" rtlCol="0">
            <a:spAutoFit/>
          </a:bodyPr>
          <a:lstStyle/>
          <a:p>
            <a:r>
              <a:rPr lang="en-US" sz="2000" b="1" dirty="0"/>
              <a:t>“A ship in harbor is safe, but that is not what ships are built for” – John A. Shedd </a:t>
            </a:r>
          </a:p>
        </p:txBody>
      </p:sp>
    </p:spTree>
    <p:extLst>
      <p:ext uri="{BB962C8B-B14F-4D97-AF65-F5344CB8AC3E}">
        <p14:creationId xmlns:p14="http://schemas.microsoft.com/office/powerpoint/2010/main" val="3885397661"/>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1ed7e6-3127-4f14-963d-e156ae1447d3">
      <Terms xmlns="http://schemas.microsoft.com/office/infopath/2007/PartnerControls"/>
    </lcf76f155ced4ddcb4097134ff3c332f>
    <TaxCatchAll xmlns="1848a53b-7821-40ed-8e43-a3f1d38d81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CA24A353C5534B8E0DE01C901400D4" ma:contentTypeVersion="15" ma:contentTypeDescription="Create a new document." ma:contentTypeScope="" ma:versionID="f6abf2391618e5b6e4a5e619bf1ba4ed">
  <xsd:schema xmlns:xsd="http://www.w3.org/2001/XMLSchema" xmlns:xs="http://www.w3.org/2001/XMLSchema" xmlns:p="http://schemas.microsoft.com/office/2006/metadata/properties" xmlns:ns2="331ed7e6-3127-4f14-963d-e156ae1447d3" xmlns:ns3="1848a53b-7821-40ed-8e43-a3f1d38d81f5" targetNamespace="http://schemas.microsoft.com/office/2006/metadata/properties" ma:root="true" ma:fieldsID="cca0015ee627509a9f35732deaf79dd7" ns2:_="" ns3:_="">
    <xsd:import namespace="331ed7e6-3127-4f14-963d-e156ae1447d3"/>
    <xsd:import namespace="1848a53b-7821-40ed-8e43-a3f1d38d81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ed7e6-3127-4f14-963d-e156ae144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37f8784-f875-460d-a0aa-88acc3d1c16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8a53b-7821-40ed-8e43-a3f1d38d81f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6b0d929-e9f6-48fd-a24b-7621eac27fd6}" ma:internalName="TaxCatchAll" ma:showField="CatchAllData" ma:web="1848a53b-7821-40ed-8e43-a3f1d38d81f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0982E0-1BB6-4407-B415-C759999DF2C2}">
  <ds:schemaRefs>
    <ds:schemaRef ds:uri="http://schemas.microsoft.com/sharepoint/v3/contenttype/forms"/>
  </ds:schemaRefs>
</ds:datastoreItem>
</file>

<file path=customXml/itemProps2.xml><?xml version="1.0" encoding="utf-8"?>
<ds:datastoreItem xmlns:ds="http://schemas.openxmlformats.org/officeDocument/2006/customXml" ds:itemID="{3E9F4763-9A59-4E34-8656-D8B282D35D54}">
  <ds:schemaRefs>
    <ds:schemaRef ds:uri="http://schemas.microsoft.com/office/2006/metadata/properties"/>
    <ds:schemaRef ds:uri="http://schemas.microsoft.com/office/infopath/2007/PartnerControls"/>
    <ds:schemaRef ds:uri="17ae2996-bdaa-4565-854f-4201219e678b"/>
    <ds:schemaRef ds:uri="86ff464f-0630-46d7-b336-ba0c00fd74b7"/>
  </ds:schemaRefs>
</ds:datastoreItem>
</file>

<file path=customXml/itemProps3.xml><?xml version="1.0" encoding="utf-8"?>
<ds:datastoreItem xmlns:ds="http://schemas.openxmlformats.org/officeDocument/2006/customXml" ds:itemID="{6AFEF89A-D445-49CB-8DD5-4B51359A8EB9}"/>
</file>

<file path=docProps/app.xml><?xml version="1.0" encoding="utf-8"?>
<Properties xmlns="http://schemas.openxmlformats.org/officeDocument/2006/extended-properties" xmlns:vt="http://schemas.openxmlformats.org/officeDocument/2006/docPropsVTypes">
  <Template>TM03457464[[fn=Dividend]]</Template>
  <TotalTime>223</TotalTime>
  <Words>515</Words>
  <Application>Microsoft Office PowerPoint</Application>
  <PresentationFormat>Widescreen</PresentationFormat>
  <Paragraphs>112</Paragraphs>
  <Slides>16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Gill Sans MT</vt:lpstr>
      <vt:lpstr>Wingdings 2</vt:lpstr>
      <vt:lpstr>Dividend</vt:lpstr>
      <vt:lpstr>Insurance and Risk Management with Lee Goldberg, MBA, CIC</vt:lpstr>
      <vt:lpstr>Congratulations!</vt:lpstr>
      <vt:lpstr>Buddy Policy</vt:lpstr>
      <vt:lpstr>About Me:</vt:lpstr>
      <vt:lpstr>All Insurance is not the same</vt:lpstr>
      <vt:lpstr>Insurance vs Risk Management</vt:lpstr>
      <vt:lpstr>You are already risk managers…</vt:lpstr>
      <vt:lpstr>Examples of Managing Risk</vt:lpstr>
      <vt:lpstr>Insurance</vt:lpstr>
      <vt:lpstr>What is it? (Caution, History Lesson)</vt:lpstr>
      <vt:lpstr>Coverages</vt:lpstr>
      <vt:lpstr>Coverages (Cont.)</vt:lpstr>
      <vt:lpstr>Read Your Policy</vt:lpstr>
      <vt:lpstr>In Conclusion</vt:lpstr>
      <vt:lpstr>Questions?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Insurance and Risk Management with Lee Goldberg, MBA, CIC</dc:title>
  <dc:creator>Lee Goldberg</dc:creator>
  <cp:lastModifiedBy>Lee Goldberg</cp:lastModifiedBy>
  <cp:revision>17</cp:revision>
  <dcterms:created xsi:type="dcterms:W3CDTF">2021-10-01T13:17:46Z</dcterms:created>
  <dcterms:modified xsi:type="dcterms:W3CDTF">2025-03-20T16:33:29Z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50634200.0000000</vt:lpwstr>
  </property>
  <property fmtid="{D5CDD505-2E9C-101B-9397-08002B2CF9AE}" pid="3" name="ContentTypeId">
    <vt:lpwstr>0x01010020CA24A353C5534B8E0DE01C901400D4</vt:lpwstr>
  </property>
  <property fmtid="{D5CDD505-2E9C-101B-9397-08002B2CF9AE}" pid="4" name="MediaServiceImageTags">
    <vt:lpwstr/>
  </property>
</Properties>
</file>