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8"/>
  </p:notesMasterIdLst>
  <p:sldIdLst>
    <p:sldId id="256" r:id="rId5"/>
    <p:sldId id="355" r:id="rId6"/>
    <p:sldId id="350" r:id="rId7"/>
    <p:sldId id="351" r:id="rId8"/>
    <p:sldId id="354" r:id="rId9"/>
    <p:sldId id="360" r:id="rId10"/>
    <p:sldId id="361" r:id="rId11"/>
    <p:sldId id="364" r:id="rId12"/>
    <p:sldId id="362" r:id="rId13"/>
    <p:sldId id="363" r:id="rId14"/>
    <p:sldId id="365" r:id="rId15"/>
    <p:sldId id="366" r:id="rId16"/>
    <p:sldId id="342" r:id="rId17"/>
    <p:sldId id="343" r:id="rId18"/>
    <p:sldId id="367" r:id="rId19"/>
    <p:sldId id="371" r:id="rId20"/>
    <p:sldId id="368" r:id="rId21"/>
    <p:sldId id="356" r:id="rId22"/>
    <p:sldId id="344" r:id="rId23"/>
    <p:sldId id="320" r:id="rId24"/>
    <p:sldId id="369" r:id="rId25"/>
    <p:sldId id="357" r:id="rId26"/>
    <p:sldId id="358" r:id="rId27"/>
    <p:sldId id="359" r:id="rId28"/>
    <p:sldId id="370" r:id="rId29"/>
    <p:sldId id="372" r:id="rId30"/>
    <p:sldId id="333" r:id="rId31"/>
    <p:sldId id="373" r:id="rId32"/>
    <p:sldId id="374" r:id="rId33"/>
    <p:sldId id="376" r:id="rId34"/>
    <p:sldId id="298" r:id="rId35"/>
    <p:sldId id="375" r:id="rId36"/>
    <p:sldId id="32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89AC2-0F76-48A4-B6E2-763A635EE604}" v="100" dt="2025-03-23T19:11:28.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188" autoAdjust="0"/>
  </p:normalViewPr>
  <p:slideViewPr>
    <p:cSldViewPr snapToGrid="0">
      <p:cViewPr varScale="1">
        <p:scale>
          <a:sx n="45" d="100"/>
          <a:sy n="45" d="100"/>
        </p:scale>
        <p:origin x="616"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Gray" userId="8a93561b-660e-413d-9880-77ec98245900" providerId="ADAL" clId="{3C889AC2-0F76-48A4-B6E2-763A635EE604}"/>
    <pc:docChg chg="undo custSel addSld delSld modSld sldOrd">
      <pc:chgData name="Danielle Gray" userId="8a93561b-660e-413d-9880-77ec98245900" providerId="ADAL" clId="{3C889AC2-0F76-48A4-B6E2-763A635EE604}" dt="2025-03-23T19:14:22.383" v="8102" actId="26606"/>
      <pc:docMkLst>
        <pc:docMk/>
      </pc:docMkLst>
      <pc:sldChg chg="modSp mod">
        <pc:chgData name="Danielle Gray" userId="8a93561b-660e-413d-9880-77ec98245900" providerId="ADAL" clId="{3C889AC2-0F76-48A4-B6E2-763A635EE604}" dt="2025-03-23T18:30:12.724" v="21" actId="20577"/>
        <pc:sldMkLst>
          <pc:docMk/>
          <pc:sldMk cId="812860113" sldId="256"/>
        </pc:sldMkLst>
        <pc:spChg chg="mod">
          <ac:chgData name="Danielle Gray" userId="8a93561b-660e-413d-9880-77ec98245900" providerId="ADAL" clId="{3C889AC2-0F76-48A4-B6E2-763A635EE604}" dt="2025-03-23T18:30:12.724" v="21" actId="20577"/>
          <ac:spMkLst>
            <pc:docMk/>
            <pc:sldMk cId="812860113" sldId="256"/>
            <ac:spMk id="2" creationId="{6851A99F-37B4-46C5-9AD8-41B01C0093F5}"/>
          </ac:spMkLst>
        </pc:spChg>
      </pc:sldChg>
      <pc:sldChg chg="del">
        <pc:chgData name="Danielle Gray" userId="8a93561b-660e-413d-9880-77ec98245900" providerId="ADAL" clId="{3C889AC2-0F76-48A4-B6E2-763A635EE604}" dt="2025-03-23T18:30:17.508" v="22" actId="47"/>
        <pc:sldMkLst>
          <pc:docMk/>
          <pc:sldMk cId="188862869" sldId="292"/>
        </pc:sldMkLst>
      </pc:sldChg>
      <pc:sldChg chg="modSp mod">
        <pc:chgData name="Danielle Gray" userId="8a93561b-660e-413d-9880-77ec98245900" providerId="ADAL" clId="{3C889AC2-0F76-48A4-B6E2-763A635EE604}" dt="2025-03-23T19:08:10.156" v="6860" actId="20577"/>
        <pc:sldMkLst>
          <pc:docMk/>
          <pc:sldMk cId="1665311584" sldId="298"/>
        </pc:sldMkLst>
        <pc:spChg chg="mod">
          <ac:chgData name="Danielle Gray" userId="8a93561b-660e-413d-9880-77ec98245900" providerId="ADAL" clId="{3C889AC2-0F76-48A4-B6E2-763A635EE604}" dt="2025-03-23T19:08:10.156" v="6860" actId="20577"/>
          <ac:spMkLst>
            <pc:docMk/>
            <pc:sldMk cId="1665311584" sldId="298"/>
            <ac:spMk id="3" creationId="{FD5A78FB-E957-498A-8F9D-A89984AB9682}"/>
          </ac:spMkLst>
        </pc:spChg>
      </pc:sldChg>
      <pc:sldChg chg="modSp mod">
        <pc:chgData name="Danielle Gray" userId="8a93561b-660e-413d-9880-77ec98245900" providerId="ADAL" clId="{3C889AC2-0F76-48A4-B6E2-763A635EE604}" dt="2025-03-23T18:38:11.063" v="990" actId="20577"/>
        <pc:sldMkLst>
          <pc:docMk/>
          <pc:sldMk cId="1799669628" sldId="320"/>
        </pc:sldMkLst>
        <pc:spChg chg="mod">
          <ac:chgData name="Danielle Gray" userId="8a93561b-660e-413d-9880-77ec98245900" providerId="ADAL" clId="{3C889AC2-0F76-48A4-B6E2-763A635EE604}" dt="2025-03-23T18:36:46.406" v="672" actId="20577"/>
          <ac:spMkLst>
            <pc:docMk/>
            <pc:sldMk cId="1799669628" sldId="320"/>
            <ac:spMk id="2" creationId="{F7928E9F-C7FA-4123-A612-F357F58DD32F}"/>
          </ac:spMkLst>
        </pc:spChg>
        <pc:spChg chg="mod">
          <ac:chgData name="Danielle Gray" userId="8a93561b-660e-413d-9880-77ec98245900" providerId="ADAL" clId="{3C889AC2-0F76-48A4-B6E2-763A635EE604}" dt="2025-03-23T18:38:11.063" v="990" actId="20577"/>
          <ac:spMkLst>
            <pc:docMk/>
            <pc:sldMk cId="1799669628" sldId="320"/>
            <ac:spMk id="3" creationId="{621D5B5F-F15D-473E-9573-7DD8FEC6FF27}"/>
          </ac:spMkLst>
        </pc:spChg>
      </pc:sldChg>
      <pc:sldChg chg="del">
        <pc:chgData name="Danielle Gray" userId="8a93561b-660e-413d-9880-77ec98245900" providerId="ADAL" clId="{3C889AC2-0F76-48A4-B6E2-763A635EE604}" dt="2025-03-23T19:03:27.336" v="5945" actId="47"/>
        <pc:sldMkLst>
          <pc:docMk/>
          <pc:sldMk cId="4030094865" sldId="321"/>
        </pc:sldMkLst>
      </pc:sldChg>
      <pc:sldChg chg="del">
        <pc:chgData name="Danielle Gray" userId="8a93561b-660e-413d-9880-77ec98245900" providerId="ADAL" clId="{3C889AC2-0F76-48A4-B6E2-763A635EE604}" dt="2025-03-23T19:03:35.890" v="5947" actId="47"/>
        <pc:sldMkLst>
          <pc:docMk/>
          <pc:sldMk cId="2576803985" sldId="322"/>
        </pc:sldMkLst>
      </pc:sldChg>
      <pc:sldChg chg="del">
        <pc:chgData name="Danielle Gray" userId="8a93561b-660e-413d-9880-77ec98245900" providerId="ADAL" clId="{3C889AC2-0F76-48A4-B6E2-763A635EE604}" dt="2025-03-23T19:03:38.565" v="5948" actId="47"/>
        <pc:sldMkLst>
          <pc:docMk/>
          <pc:sldMk cId="3755578760" sldId="323"/>
        </pc:sldMkLst>
      </pc:sldChg>
      <pc:sldChg chg="del">
        <pc:chgData name="Danielle Gray" userId="8a93561b-660e-413d-9880-77ec98245900" providerId="ADAL" clId="{3C889AC2-0F76-48A4-B6E2-763A635EE604}" dt="2025-03-23T19:03:43.164" v="5949" actId="47"/>
        <pc:sldMkLst>
          <pc:docMk/>
          <pc:sldMk cId="3298893543" sldId="324"/>
        </pc:sldMkLst>
      </pc:sldChg>
      <pc:sldChg chg="del">
        <pc:chgData name="Danielle Gray" userId="8a93561b-660e-413d-9880-77ec98245900" providerId="ADAL" clId="{3C889AC2-0F76-48A4-B6E2-763A635EE604}" dt="2025-03-23T19:03:52.289" v="5950" actId="47"/>
        <pc:sldMkLst>
          <pc:docMk/>
          <pc:sldMk cId="576441776" sldId="325"/>
        </pc:sldMkLst>
      </pc:sldChg>
      <pc:sldChg chg="del">
        <pc:chgData name="Danielle Gray" userId="8a93561b-660e-413d-9880-77ec98245900" providerId="ADAL" clId="{3C889AC2-0F76-48A4-B6E2-763A635EE604}" dt="2025-03-23T19:03:53.704" v="5951" actId="47"/>
        <pc:sldMkLst>
          <pc:docMk/>
          <pc:sldMk cId="703853876" sldId="326"/>
        </pc:sldMkLst>
      </pc:sldChg>
      <pc:sldChg chg="del">
        <pc:chgData name="Danielle Gray" userId="8a93561b-660e-413d-9880-77ec98245900" providerId="ADAL" clId="{3C889AC2-0F76-48A4-B6E2-763A635EE604}" dt="2025-03-23T19:08:26.160" v="6862" actId="47"/>
        <pc:sldMkLst>
          <pc:docMk/>
          <pc:sldMk cId="400491150" sldId="328"/>
        </pc:sldMkLst>
      </pc:sldChg>
      <pc:sldChg chg="del">
        <pc:chgData name="Danielle Gray" userId="8a93561b-660e-413d-9880-77ec98245900" providerId="ADAL" clId="{3C889AC2-0F76-48A4-B6E2-763A635EE604}" dt="2025-03-23T19:08:32.652" v="6865" actId="47"/>
        <pc:sldMkLst>
          <pc:docMk/>
          <pc:sldMk cId="380409505" sldId="329"/>
        </pc:sldMkLst>
      </pc:sldChg>
      <pc:sldChg chg="del">
        <pc:chgData name="Danielle Gray" userId="8a93561b-660e-413d-9880-77ec98245900" providerId="ADAL" clId="{3C889AC2-0F76-48A4-B6E2-763A635EE604}" dt="2025-03-23T19:08:38.370" v="6868" actId="47"/>
        <pc:sldMkLst>
          <pc:docMk/>
          <pc:sldMk cId="1664496335" sldId="331"/>
        </pc:sldMkLst>
      </pc:sldChg>
      <pc:sldChg chg="del">
        <pc:chgData name="Danielle Gray" userId="8a93561b-660e-413d-9880-77ec98245900" providerId="ADAL" clId="{3C889AC2-0F76-48A4-B6E2-763A635EE604}" dt="2025-03-23T19:04:00.324" v="5952" actId="47"/>
        <pc:sldMkLst>
          <pc:docMk/>
          <pc:sldMk cId="4252751112" sldId="332"/>
        </pc:sldMkLst>
      </pc:sldChg>
      <pc:sldChg chg="del">
        <pc:chgData name="Danielle Gray" userId="8a93561b-660e-413d-9880-77ec98245900" providerId="ADAL" clId="{3C889AC2-0F76-48A4-B6E2-763A635EE604}" dt="2025-03-23T19:08:28.796" v="6863" actId="47"/>
        <pc:sldMkLst>
          <pc:docMk/>
          <pc:sldMk cId="4068288436" sldId="334"/>
        </pc:sldMkLst>
      </pc:sldChg>
      <pc:sldChg chg="del">
        <pc:chgData name="Danielle Gray" userId="8a93561b-660e-413d-9880-77ec98245900" providerId="ADAL" clId="{3C889AC2-0F76-48A4-B6E2-763A635EE604}" dt="2025-03-23T19:08:31.046" v="6864" actId="47"/>
        <pc:sldMkLst>
          <pc:docMk/>
          <pc:sldMk cId="2893672595" sldId="335"/>
        </pc:sldMkLst>
      </pc:sldChg>
      <pc:sldChg chg="del">
        <pc:chgData name="Danielle Gray" userId="8a93561b-660e-413d-9880-77ec98245900" providerId="ADAL" clId="{3C889AC2-0F76-48A4-B6E2-763A635EE604}" dt="2025-03-23T19:09:50.514" v="6926" actId="47"/>
        <pc:sldMkLst>
          <pc:docMk/>
          <pc:sldMk cId="3490075449" sldId="337"/>
        </pc:sldMkLst>
      </pc:sldChg>
      <pc:sldChg chg="del">
        <pc:chgData name="Danielle Gray" userId="8a93561b-660e-413d-9880-77ec98245900" providerId="ADAL" clId="{3C889AC2-0F76-48A4-B6E2-763A635EE604}" dt="2025-03-23T19:08:33.623" v="6866" actId="47"/>
        <pc:sldMkLst>
          <pc:docMk/>
          <pc:sldMk cId="605589014" sldId="340"/>
        </pc:sldMkLst>
      </pc:sldChg>
      <pc:sldChg chg="del">
        <pc:chgData name="Danielle Gray" userId="8a93561b-660e-413d-9880-77ec98245900" providerId="ADAL" clId="{3C889AC2-0F76-48A4-B6E2-763A635EE604}" dt="2025-03-23T19:08:36.482" v="6867" actId="47"/>
        <pc:sldMkLst>
          <pc:docMk/>
          <pc:sldMk cId="3592392085" sldId="341"/>
        </pc:sldMkLst>
      </pc:sldChg>
      <pc:sldChg chg="ord">
        <pc:chgData name="Danielle Gray" userId="8a93561b-660e-413d-9880-77ec98245900" providerId="ADAL" clId="{3C889AC2-0F76-48A4-B6E2-763A635EE604}" dt="2025-03-23T19:08:58.097" v="6872"/>
        <pc:sldMkLst>
          <pc:docMk/>
          <pc:sldMk cId="1076035474" sldId="342"/>
        </pc:sldMkLst>
      </pc:sldChg>
      <pc:sldChg chg="modSp ord">
        <pc:chgData name="Danielle Gray" userId="8a93561b-660e-413d-9880-77ec98245900" providerId="ADAL" clId="{3C889AC2-0F76-48A4-B6E2-763A635EE604}" dt="2025-03-23T19:09:28.445" v="6925" actId="20577"/>
        <pc:sldMkLst>
          <pc:docMk/>
          <pc:sldMk cId="2171882591" sldId="343"/>
        </pc:sldMkLst>
        <pc:graphicFrameChg chg="mod">
          <ac:chgData name="Danielle Gray" userId="8a93561b-660e-413d-9880-77ec98245900" providerId="ADAL" clId="{3C889AC2-0F76-48A4-B6E2-763A635EE604}" dt="2025-03-23T19:09:28.445" v="6925" actId="20577"/>
          <ac:graphicFrameMkLst>
            <pc:docMk/>
            <pc:sldMk cId="2171882591" sldId="343"/>
            <ac:graphicFrameMk id="5" creationId="{9F66B74C-345B-44FC-830F-91A906E57499}"/>
          </ac:graphicFrameMkLst>
        </pc:graphicFrameChg>
      </pc:sldChg>
      <pc:sldChg chg="addSp delSp modSp mod setBg setClrOvrMap">
        <pc:chgData name="Danielle Gray" userId="8a93561b-660e-413d-9880-77ec98245900" providerId="ADAL" clId="{3C889AC2-0F76-48A4-B6E2-763A635EE604}" dt="2025-03-23T18:36:35.157" v="664" actId="26606"/>
        <pc:sldMkLst>
          <pc:docMk/>
          <pc:sldMk cId="1913342167" sldId="344"/>
        </pc:sldMkLst>
        <pc:spChg chg="mod ord">
          <ac:chgData name="Danielle Gray" userId="8a93561b-660e-413d-9880-77ec98245900" providerId="ADAL" clId="{3C889AC2-0F76-48A4-B6E2-763A635EE604}" dt="2025-03-23T18:36:35.157" v="664" actId="26606"/>
          <ac:spMkLst>
            <pc:docMk/>
            <pc:sldMk cId="1913342167" sldId="344"/>
            <ac:spMk id="2" creationId="{DAADCCB1-A0AC-4C81-AF3E-84846C45BF69}"/>
          </ac:spMkLst>
        </pc:spChg>
        <pc:spChg chg="del">
          <ac:chgData name="Danielle Gray" userId="8a93561b-660e-413d-9880-77ec98245900" providerId="ADAL" clId="{3C889AC2-0F76-48A4-B6E2-763A635EE604}" dt="2025-03-23T18:36:05.148" v="659" actId="26606"/>
          <ac:spMkLst>
            <pc:docMk/>
            <pc:sldMk cId="1913342167" sldId="344"/>
            <ac:spMk id="5127" creationId="{C1DD1A8A-57D5-4A81-AD04-532B043C5611}"/>
          </ac:spMkLst>
        </pc:spChg>
        <pc:spChg chg="del">
          <ac:chgData name="Danielle Gray" userId="8a93561b-660e-413d-9880-77ec98245900" providerId="ADAL" clId="{3C889AC2-0F76-48A4-B6E2-763A635EE604}" dt="2025-03-23T18:36:05.148" v="659" actId="26606"/>
          <ac:spMkLst>
            <pc:docMk/>
            <pc:sldMk cId="1913342167" sldId="344"/>
            <ac:spMk id="5129" creationId="{007891EC-4501-44ED-A8C8-B11B6DB767AB}"/>
          </ac:spMkLst>
        </pc:spChg>
        <pc:spChg chg="add del">
          <ac:chgData name="Danielle Gray" userId="8a93561b-660e-413d-9880-77ec98245900" providerId="ADAL" clId="{3C889AC2-0F76-48A4-B6E2-763A635EE604}" dt="2025-03-23T18:36:35.157" v="664" actId="26606"/>
          <ac:spMkLst>
            <pc:docMk/>
            <pc:sldMk cId="1913342167" sldId="344"/>
            <ac:spMk id="5134" creationId="{22A397E7-BF60-45B2-84C7-B074B76C37A7}"/>
          </ac:spMkLst>
        </pc:spChg>
        <pc:spChg chg="add del">
          <ac:chgData name="Danielle Gray" userId="8a93561b-660e-413d-9880-77ec98245900" providerId="ADAL" clId="{3C889AC2-0F76-48A4-B6E2-763A635EE604}" dt="2025-03-23T18:36:35.157" v="664" actId="26606"/>
          <ac:spMkLst>
            <pc:docMk/>
            <pc:sldMk cId="1913342167" sldId="344"/>
            <ac:spMk id="5136" creationId="{890DEF05-784E-4B61-89E4-04C4ECF4E5A0}"/>
          </ac:spMkLst>
        </pc:spChg>
        <pc:spChg chg="add del">
          <ac:chgData name="Danielle Gray" userId="8a93561b-660e-413d-9880-77ec98245900" providerId="ADAL" clId="{3C889AC2-0F76-48A4-B6E2-763A635EE604}" dt="2025-03-23T18:36:35.147" v="663" actId="26606"/>
          <ac:spMkLst>
            <pc:docMk/>
            <pc:sldMk cId="1913342167" sldId="344"/>
            <ac:spMk id="5143" creationId="{22A397E7-BF60-45B2-84C7-B074B76C37A7}"/>
          </ac:spMkLst>
        </pc:spChg>
        <pc:spChg chg="add del">
          <ac:chgData name="Danielle Gray" userId="8a93561b-660e-413d-9880-77ec98245900" providerId="ADAL" clId="{3C889AC2-0F76-48A4-B6E2-763A635EE604}" dt="2025-03-23T18:36:35.147" v="663" actId="26606"/>
          <ac:spMkLst>
            <pc:docMk/>
            <pc:sldMk cId="1913342167" sldId="344"/>
            <ac:spMk id="5145" creationId="{890DEF05-784E-4B61-89E4-04C4ECF4E5A0}"/>
          </ac:spMkLst>
        </pc:spChg>
        <pc:spChg chg="add">
          <ac:chgData name="Danielle Gray" userId="8a93561b-660e-413d-9880-77ec98245900" providerId="ADAL" clId="{3C889AC2-0F76-48A4-B6E2-763A635EE604}" dt="2025-03-23T18:36:35.157" v="664" actId="26606"/>
          <ac:spMkLst>
            <pc:docMk/>
            <pc:sldMk cId="1913342167" sldId="344"/>
            <ac:spMk id="5149" creationId="{71B2258F-86CA-4D4D-8270-BC05FCDEBFB3}"/>
          </ac:spMkLst>
        </pc:spChg>
        <pc:picChg chg="add mod">
          <ac:chgData name="Danielle Gray" userId="8a93561b-660e-413d-9880-77ec98245900" providerId="ADAL" clId="{3C889AC2-0F76-48A4-B6E2-763A635EE604}" dt="2025-03-23T18:36:35.157" v="664" actId="26606"/>
          <ac:picMkLst>
            <pc:docMk/>
            <pc:sldMk cId="1913342167" sldId="344"/>
            <ac:picMk id="2050" creationId="{2067F1BA-8601-3163-FE6F-AF1F3B18BDEE}"/>
          </ac:picMkLst>
        </pc:picChg>
        <pc:picChg chg="del mod">
          <ac:chgData name="Danielle Gray" userId="8a93561b-660e-413d-9880-77ec98245900" providerId="ADAL" clId="{3C889AC2-0F76-48A4-B6E2-763A635EE604}" dt="2025-03-23T18:36:28.206" v="660" actId="478"/>
          <ac:picMkLst>
            <pc:docMk/>
            <pc:sldMk cId="1913342167" sldId="344"/>
            <ac:picMk id="5122" creationId="{19055AE8-CD6E-8EC8-6FED-4B68EE06842F}"/>
          </ac:picMkLst>
        </pc:picChg>
        <pc:cxnChg chg="add del">
          <ac:chgData name="Danielle Gray" userId="8a93561b-660e-413d-9880-77ec98245900" providerId="ADAL" clId="{3C889AC2-0F76-48A4-B6E2-763A635EE604}" dt="2025-03-23T18:36:35.157" v="664" actId="26606"/>
          <ac:cxnSpMkLst>
            <pc:docMk/>
            <pc:sldMk cId="1913342167" sldId="344"/>
            <ac:cxnSpMk id="5138" creationId="{C41BAEC7-F7B0-4224-8B18-8F74B7D87F0B}"/>
          </ac:cxnSpMkLst>
        </pc:cxnChg>
        <pc:cxnChg chg="add del">
          <ac:chgData name="Danielle Gray" userId="8a93561b-660e-413d-9880-77ec98245900" providerId="ADAL" clId="{3C889AC2-0F76-48A4-B6E2-763A635EE604}" dt="2025-03-23T18:36:35.147" v="663" actId="26606"/>
          <ac:cxnSpMkLst>
            <pc:docMk/>
            <pc:sldMk cId="1913342167" sldId="344"/>
            <ac:cxnSpMk id="5147" creationId="{C41BAEC7-F7B0-4224-8B18-8F74B7D87F0B}"/>
          </ac:cxnSpMkLst>
        </pc:cxnChg>
      </pc:sldChg>
      <pc:sldChg chg="modSp del mod">
        <pc:chgData name="Danielle Gray" userId="8a93561b-660e-413d-9880-77ec98245900" providerId="ADAL" clId="{3C889AC2-0F76-48A4-B6E2-763A635EE604}" dt="2025-03-23T18:36:01.436" v="658" actId="47"/>
        <pc:sldMkLst>
          <pc:docMk/>
          <pc:sldMk cId="1795556137" sldId="345"/>
        </pc:sldMkLst>
        <pc:spChg chg="mod">
          <ac:chgData name="Danielle Gray" userId="8a93561b-660e-413d-9880-77ec98245900" providerId="ADAL" clId="{3C889AC2-0F76-48A4-B6E2-763A635EE604}" dt="2025-03-23T18:33:13.033" v="370" actId="20577"/>
          <ac:spMkLst>
            <pc:docMk/>
            <pc:sldMk cId="1795556137" sldId="345"/>
            <ac:spMk id="2" creationId="{E1A1924D-C050-4D76-B206-C1000129F6C9}"/>
          </ac:spMkLst>
        </pc:spChg>
      </pc:sldChg>
      <pc:sldChg chg="del">
        <pc:chgData name="Danielle Gray" userId="8a93561b-660e-413d-9880-77ec98245900" providerId="ADAL" clId="{3C889AC2-0F76-48A4-B6E2-763A635EE604}" dt="2025-03-23T19:04:54.876" v="6078" actId="47"/>
        <pc:sldMkLst>
          <pc:docMk/>
          <pc:sldMk cId="270439306" sldId="346"/>
        </pc:sldMkLst>
      </pc:sldChg>
      <pc:sldChg chg="del">
        <pc:chgData name="Danielle Gray" userId="8a93561b-660e-413d-9880-77ec98245900" providerId="ADAL" clId="{3C889AC2-0F76-48A4-B6E2-763A635EE604}" dt="2025-03-23T19:08:18.220" v="6861" actId="47"/>
        <pc:sldMkLst>
          <pc:docMk/>
          <pc:sldMk cId="3961405613" sldId="347"/>
        </pc:sldMkLst>
      </pc:sldChg>
      <pc:sldChg chg="ord">
        <pc:chgData name="Danielle Gray" userId="8a93561b-660e-413d-9880-77ec98245900" providerId="ADAL" clId="{3C889AC2-0F76-48A4-B6E2-763A635EE604}" dt="2025-03-23T18:32:44.104" v="352"/>
        <pc:sldMkLst>
          <pc:docMk/>
          <pc:sldMk cId="1260044734" sldId="350"/>
        </pc:sldMkLst>
      </pc:sldChg>
      <pc:sldChg chg="ord">
        <pc:chgData name="Danielle Gray" userId="8a93561b-660e-413d-9880-77ec98245900" providerId="ADAL" clId="{3C889AC2-0F76-48A4-B6E2-763A635EE604}" dt="2025-03-23T18:32:49.011" v="354"/>
        <pc:sldMkLst>
          <pc:docMk/>
          <pc:sldMk cId="2081393716" sldId="351"/>
        </pc:sldMkLst>
      </pc:sldChg>
      <pc:sldChg chg="del">
        <pc:chgData name="Danielle Gray" userId="8a93561b-660e-413d-9880-77ec98245900" providerId="ADAL" clId="{3C889AC2-0F76-48A4-B6E2-763A635EE604}" dt="2025-03-23T19:03:30.370" v="5946" actId="47"/>
        <pc:sldMkLst>
          <pc:docMk/>
          <pc:sldMk cId="2839917247" sldId="352"/>
        </pc:sldMkLst>
      </pc:sldChg>
      <pc:sldChg chg="del">
        <pc:chgData name="Danielle Gray" userId="8a93561b-660e-413d-9880-77ec98245900" providerId="ADAL" clId="{3C889AC2-0F76-48A4-B6E2-763A635EE604}" dt="2025-03-23T19:04:36.118" v="6077" actId="47"/>
        <pc:sldMkLst>
          <pc:docMk/>
          <pc:sldMk cId="4022957" sldId="353"/>
        </pc:sldMkLst>
      </pc:sldChg>
      <pc:sldChg chg="ord">
        <pc:chgData name="Danielle Gray" userId="8a93561b-660e-413d-9880-77ec98245900" providerId="ADAL" clId="{3C889AC2-0F76-48A4-B6E2-763A635EE604}" dt="2025-03-23T18:32:39.228" v="350"/>
        <pc:sldMkLst>
          <pc:docMk/>
          <pc:sldMk cId="3601170466" sldId="354"/>
        </pc:sldMkLst>
      </pc:sldChg>
      <pc:sldChg chg="addSp modSp new mod setBg">
        <pc:chgData name="Danielle Gray" userId="8a93561b-660e-413d-9880-77ec98245900" providerId="ADAL" clId="{3C889AC2-0F76-48A4-B6E2-763A635EE604}" dt="2025-03-23T18:32:21.073" v="346" actId="26606"/>
        <pc:sldMkLst>
          <pc:docMk/>
          <pc:sldMk cId="564047891" sldId="355"/>
        </pc:sldMkLst>
        <pc:spChg chg="mod">
          <ac:chgData name="Danielle Gray" userId="8a93561b-660e-413d-9880-77ec98245900" providerId="ADAL" clId="{3C889AC2-0F76-48A4-B6E2-763A635EE604}" dt="2025-03-23T18:32:21.073" v="346" actId="26606"/>
          <ac:spMkLst>
            <pc:docMk/>
            <pc:sldMk cId="564047891" sldId="355"/>
            <ac:spMk id="2" creationId="{F49FDB62-F0FD-87A2-AFB2-5CB877EAA505}"/>
          </ac:spMkLst>
        </pc:spChg>
        <pc:spChg chg="mod">
          <ac:chgData name="Danielle Gray" userId="8a93561b-660e-413d-9880-77ec98245900" providerId="ADAL" clId="{3C889AC2-0F76-48A4-B6E2-763A635EE604}" dt="2025-03-23T18:32:21.073" v="346" actId="26606"/>
          <ac:spMkLst>
            <pc:docMk/>
            <pc:sldMk cId="564047891" sldId="355"/>
            <ac:spMk id="3" creationId="{A8E4BE94-52BC-290A-90CF-29E784A2CB04}"/>
          </ac:spMkLst>
        </pc:spChg>
        <pc:spChg chg="add">
          <ac:chgData name="Danielle Gray" userId="8a93561b-660e-413d-9880-77ec98245900" providerId="ADAL" clId="{3C889AC2-0F76-48A4-B6E2-763A635EE604}" dt="2025-03-23T18:32:21.073" v="346" actId="26606"/>
          <ac:spMkLst>
            <pc:docMk/>
            <pc:sldMk cId="564047891" sldId="355"/>
            <ac:spMk id="1031" creationId="{E8A8EAB8-D2FF-444D-B34B-7D32F106AD0E}"/>
          </ac:spMkLst>
        </pc:spChg>
        <pc:picChg chg="add mod">
          <ac:chgData name="Danielle Gray" userId="8a93561b-660e-413d-9880-77ec98245900" providerId="ADAL" clId="{3C889AC2-0F76-48A4-B6E2-763A635EE604}" dt="2025-03-23T18:32:21.073" v="346" actId="26606"/>
          <ac:picMkLst>
            <pc:docMk/>
            <pc:sldMk cId="564047891" sldId="355"/>
            <ac:picMk id="1026" creationId="{2F7DB55E-DBAE-44E5-510D-F8380EFCB0AB}"/>
          </ac:picMkLst>
        </pc:picChg>
        <pc:cxnChg chg="add">
          <ac:chgData name="Danielle Gray" userId="8a93561b-660e-413d-9880-77ec98245900" providerId="ADAL" clId="{3C889AC2-0F76-48A4-B6E2-763A635EE604}" dt="2025-03-23T18:32:21.073" v="346" actId="26606"/>
          <ac:cxnSpMkLst>
            <pc:docMk/>
            <pc:sldMk cId="564047891" sldId="355"/>
            <ac:cxnSpMk id="1033" creationId="{EEA38897-7BA3-4408-8083-3235339C4A60}"/>
          </ac:cxnSpMkLst>
        </pc:cxnChg>
        <pc:cxnChg chg="add">
          <ac:chgData name="Danielle Gray" userId="8a93561b-660e-413d-9880-77ec98245900" providerId="ADAL" clId="{3C889AC2-0F76-48A4-B6E2-763A635EE604}" dt="2025-03-23T18:32:21.073" v="346" actId="26606"/>
          <ac:cxnSpMkLst>
            <pc:docMk/>
            <pc:sldMk cId="564047891" sldId="355"/>
            <ac:cxnSpMk id="1035" creationId="{F11AD06B-AB20-4097-8606-5DA00DBACE88}"/>
          </ac:cxnSpMkLst>
        </pc:cxnChg>
      </pc:sldChg>
      <pc:sldChg chg="addSp modSp new mod ord setBg">
        <pc:chgData name="Danielle Gray" userId="8a93561b-660e-413d-9880-77ec98245900" providerId="ADAL" clId="{3C889AC2-0F76-48A4-B6E2-763A635EE604}" dt="2025-03-23T18:54:52.847" v="3998"/>
        <pc:sldMkLst>
          <pc:docMk/>
          <pc:sldMk cId="1342937088" sldId="356"/>
        </pc:sldMkLst>
        <pc:spChg chg="mod">
          <ac:chgData name="Danielle Gray" userId="8a93561b-660e-413d-9880-77ec98245900" providerId="ADAL" clId="{3C889AC2-0F76-48A4-B6E2-763A635EE604}" dt="2025-03-23T18:35:58.337" v="657" actId="26606"/>
          <ac:spMkLst>
            <pc:docMk/>
            <pc:sldMk cId="1342937088" sldId="356"/>
            <ac:spMk id="2" creationId="{8C0A381A-145B-39F9-F994-CC8533B63DD6}"/>
          </ac:spMkLst>
        </pc:spChg>
        <pc:spChg chg="mod">
          <ac:chgData name="Danielle Gray" userId="8a93561b-660e-413d-9880-77ec98245900" providerId="ADAL" clId="{3C889AC2-0F76-48A4-B6E2-763A635EE604}" dt="2025-03-23T18:35:58.337" v="657" actId="26606"/>
          <ac:spMkLst>
            <pc:docMk/>
            <pc:sldMk cId="1342937088" sldId="356"/>
            <ac:spMk id="3" creationId="{E6D08F8C-0283-594D-6616-D66D5580A249}"/>
          </ac:spMkLst>
        </pc:spChg>
        <pc:spChg chg="add">
          <ac:chgData name="Danielle Gray" userId="8a93561b-660e-413d-9880-77ec98245900" providerId="ADAL" clId="{3C889AC2-0F76-48A4-B6E2-763A635EE604}" dt="2025-03-23T18:35:58.337" v="657" actId="26606"/>
          <ac:spMkLst>
            <pc:docMk/>
            <pc:sldMk cId="1342937088" sldId="356"/>
            <ac:spMk id="9" creationId="{E8A8EAB8-D2FF-444D-B34B-7D32F106AD0E}"/>
          </ac:spMkLst>
        </pc:spChg>
        <pc:picChg chg="add">
          <ac:chgData name="Danielle Gray" userId="8a93561b-660e-413d-9880-77ec98245900" providerId="ADAL" clId="{3C889AC2-0F76-48A4-B6E2-763A635EE604}" dt="2025-03-23T18:35:58.337" v="657" actId="26606"/>
          <ac:picMkLst>
            <pc:docMk/>
            <pc:sldMk cId="1342937088" sldId="356"/>
            <ac:picMk id="5" creationId="{25FBA777-17BD-C660-C98B-88C3744A2AE7}"/>
          </ac:picMkLst>
        </pc:picChg>
        <pc:cxnChg chg="add">
          <ac:chgData name="Danielle Gray" userId="8a93561b-660e-413d-9880-77ec98245900" providerId="ADAL" clId="{3C889AC2-0F76-48A4-B6E2-763A635EE604}" dt="2025-03-23T18:35:58.337" v="657" actId="26606"/>
          <ac:cxnSpMkLst>
            <pc:docMk/>
            <pc:sldMk cId="1342937088" sldId="356"/>
            <ac:cxnSpMk id="11" creationId="{EEA38897-7BA3-4408-8083-3235339C4A60}"/>
          </ac:cxnSpMkLst>
        </pc:cxnChg>
        <pc:cxnChg chg="add">
          <ac:chgData name="Danielle Gray" userId="8a93561b-660e-413d-9880-77ec98245900" providerId="ADAL" clId="{3C889AC2-0F76-48A4-B6E2-763A635EE604}" dt="2025-03-23T18:35:58.337" v="657" actId="26606"/>
          <ac:cxnSpMkLst>
            <pc:docMk/>
            <pc:sldMk cId="1342937088" sldId="356"/>
            <ac:cxnSpMk id="13" creationId="{F11AD06B-AB20-4097-8606-5DA00DBACE88}"/>
          </ac:cxnSpMkLst>
        </pc:cxnChg>
      </pc:sldChg>
      <pc:sldChg chg="addSp modSp new mod setBg setClrOvrMap">
        <pc:chgData name="Danielle Gray" userId="8a93561b-660e-413d-9880-77ec98245900" providerId="ADAL" clId="{3C889AC2-0F76-48A4-B6E2-763A635EE604}" dt="2025-03-23T18:39:49.407" v="1225" actId="26606"/>
        <pc:sldMkLst>
          <pc:docMk/>
          <pc:sldMk cId="3045879214" sldId="357"/>
        </pc:sldMkLst>
        <pc:spChg chg="mod">
          <ac:chgData name="Danielle Gray" userId="8a93561b-660e-413d-9880-77ec98245900" providerId="ADAL" clId="{3C889AC2-0F76-48A4-B6E2-763A635EE604}" dt="2025-03-23T18:39:49.407" v="1225" actId="26606"/>
          <ac:spMkLst>
            <pc:docMk/>
            <pc:sldMk cId="3045879214" sldId="357"/>
            <ac:spMk id="2" creationId="{71B4AA64-7D8D-0CA9-9FAA-1DF400AF1DCE}"/>
          </ac:spMkLst>
        </pc:spChg>
        <pc:spChg chg="mod">
          <ac:chgData name="Danielle Gray" userId="8a93561b-660e-413d-9880-77ec98245900" providerId="ADAL" clId="{3C889AC2-0F76-48A4-B6E2-763A635EE604}" dt="2025-03-23T18:39:49.407" v="1225" actId="26606"/>
          <ac:spMkLst>
            <pc:docMk/>
            <pc:sldMk cId="3045879214" sldId="357"/>
            <ac:spMk id="3" creationId="{9AF953A1-9454-3B8B-AFC7-1473BE074617}"/>
          </ac:spMkLst>
        </pc:spChg>
        <pc:spChg chg="add">
          <ac:chgData name="Danielle Gray" userId="8a93561b-660e-413d-9880-77ec98245900" providerId="ADAL" clId="{3C889AC2-0F76-48A4-B6E2-763A635EE604}" dt="2025-03-23T18:39:49.407" v="1225" actId="26606"/>
          <ac:spMkLst>
            <pc:docMk/>
            <pc:sldMk cId="3045879214" sldId="357"/>
            <ac:spMk id="3079" creationId="{9228552E-C8B1-4A80-8448-0787CE0FC704}"/>
          </ac:spMkLst>
        </pc:spChg>
        <pc:picChg chg="add mod ord">
          <ac:chgData name="Danielle Gray" userId="8a93561b-660e-413d-9880-77ec98245900" providerId="ADAL" clId="{3C889AC2-0F76-48A4-B6E2-763A635EE604}" dt="2025-03-23T18:39:49.407" v="1225" actId="26606"/>
          <ac:picMkLst>
            <pc:docMk/>
            <pc:sldMk cId="3045879214" sldId="357"/>
            <ac:picMk id="3074" creationId="{D50999D2-5723-E949-7D43-BE9CFA1FCDF9}"/>
          </ac:picMkLst>
        </pc:picChg>
      </pc:sldChg>
      <pc:sldChg chg="addSp modSp new mod setBg">
        <pc:chgData name="Danielle Gray" userId="8a93561b-660e-413d-9880-77ec98245900" providerId="ADAL" clId="{3C889AC2-0F76-48A4-B6E2-763A635EE604}" dt="2025-03-23T18:42:20.606" v="1710" actId="26606"/>
        <pc:sldMkLst>
          <pc:docMk/>
          <pc:sldMk cId="4088512362" sldId="358"/>
        </pc:sldMkLst>
        <pc:spChg chg="mod">
          <ac:chgData name="Danielle Gray" userId="8a93561b-660e-413d-9880-77ec98245900" providerId="ADAL" clId="{3C889AC2-0F76-48A4-B6E2-763A635EE604}" dt="2025-03-23T18:42:20.606" v="1710" actId="26606"/>
          <ac:spMkLst>
            <pc:docMk/>
            <pc:sldMk cId="4088512362" sldId="358"/>
            <ac:spMk id="2" creationId="{73257339-7AC6-36E3-4592-71637ACC671D}"/>
          </ac:spMkLst>
        </pc:spChg>
        <pc:spChg chg="mod">
          <ac:chgData name="Danielle Gray" userId="8a93561b-660e-413d-9880-77ec98245900" providerId="ADAL" clId="{3C889AC2-0F76-48A4-B6E2-763A635EE604}" dt="2025-03-23T18:42:20.606" v="1710" actId="26606"/>
          <ac:spMkLst>
            <pc:docMk/>
            <pc:sldMk cId="4088512362" sldId="358"/>
            <ac:spMk id="3" creationId="{8BD10F11-17D0-94A5-8F1F-23B6A409B411}"/>
          </ac:spMkLst>
        </pc:spChg>
        <pc:spChg chg="add">
          <ac:chgData name="Danielle Gray" userId="8a93561b-660e-413d-9880-77ec98245900" providerId="ADAL" clId="{3C889AC2-0F76-48A4-B6E2-763A635EE604}" dt="2025-03-23T18:42:20.606" v="1710" actId="26606"/>
          <ac:spMkLst>
            <pc:docMk/>
            <pc:sldMk cId="4088512362" sldId="358"/>
            <ac:spMk id="4103" creationId="{9AA72BD9-2C5A-4EDC-931F-5AA08EACA0F3}"/>
          </ac:spMkLst>
        </pc:spChg>
        <pc:spChg chg="add">
          <ac:chgData name="Danielle Gray" userId="8a93561b-660e-413d-9880-77ec98245900" providerId="ADAL" clId="{3C889AC2-0F76-48A4-B6E2-763A635EE604}" dt="2025-03-23T18:42:20.606" v="1710" actId="26606"/>
          <ac:spMkLst>
            <pc:docMk/>
            <pc:sldMk cId="4088512362" sldId="358"/>
            <ac:spMk id="4105" creationId="{DD3981AC-7B61-4947-BCF3-F7AA7FA385B9}"/>
          </ac:spMkLst>
        </pc:spChg>
        <pc:spChg chg="add">
          <ac:chgData name="Danielle Gray" userId="8a93561b-660e-413d-9880-77ec98245900" providerId="ADAL" clId="{3C889AC2-0F76-48A4-B6E2-763A635EE604}" dt="2025-03-23T18:42:20.606" v="1710" actId="26606"/>
          <ac:spMkLst>
            <pc:docMk/>
            <pc:sldMk cId="4088512362" sldId="358"/>
            <ac:spMk id="4107" creationId="{55D4142C-5077-457F-A6AD-3FECFDB39685}"/>
          </ac:spMkLst>
        </pc:spChg>
        <pc:spChg chg="add">
          <ac:chgData name="Danielle Gray" userId="8a93561b-660e-413d-9880-77ec98245900" providerId="ADAL" clId="{3C889AC2-0F76-48A4-B6E2-763A635EE604}" dt="2025-03-23T18:42:20.606" v="1710" actId="26606"/>
          <ac:spMkLst>
            <pc:docMk/>
            <pc:sldMk cId="4088512362" sldId="358"/>
            <ac:spMk id="4109" creationId="{7A5F0580-5EE9-419F-96EE-B6529EF6E7D0}"/>
          </ac:spMkLst>
        </pc:spChg>
        <pc:picChg chg="add mod ord">
          <ac:chgData name="Danielle Gray" userId="8a93561b-660e-413d-9880-77ec98245900" providerId="ADAL" clId="{3C889AC2-0F76-48A4-B6E2-763A635EE604}" dt="2025-03-23T18:42:20.606" v="1710" actId="26606"/>
          <ac:picMkLst>
            <pc:docMk/>
            <pc:sldMk cId="4088512362" sldId="358"/>
            <ac:picMk id="4098" creationId="{1A40C5F5-9699-1493-18C5-46D503D8D9C3}"/>
          </ac:picMkLst>
        </pc:picChg>
      </pc:sldChg>
      <pc:sldChg chg="addSp delSp modSp new mod setBg setClrOvrMap">
        <pc:chgData name="Danielle Gray" userId="8a93561b-660e-413d-9880-77ec98245900" providerId="ADAL" clId="{3C889AC2-0F76-48A4-B6E2-763A635EE604}" dt="2025-03-23T18:56:58.718" v="4256" actId="26606"/>
        <pc:sldMkLst>
          <pc:docMk/>
          <pc:sldMk cId="892427845" sldId="359"/>
        </pc:sldMkLst>
        <pc:spChg chg="mod">
          <ac:chgData name="Danielle Gray" userId="8a93561b-660e-413d-9880-77ec98245900" providerId="ADAL" clId="{3C889AC2-0F76-48A4-B6E2-763A635EE604}" dt="2025-03-23T18:56:58.718" v="4256" actId="26606"/>
          <ac:spMkLst>
            <pc:docMk/>
            <pc:sldMk cId="892427845" sldId="359"/>
            <ac:spMk id="2" creationId="{5BFD88A6-5D06-E2C0-4474-919CC90BD1B4}"/>
          </ac:spMkLst>
        </pc:spChg>
        <pc:spChg chg="del mod">
          <ac:chgData name="Danielle Gray" userId="8a93561b-660e-413d-9880-77ec98245900" providerId="ADAL" clId="{3C889AC2-0F76-48A4-B6E2-763A635EE604}" dt="2025-03-23T18:56:58.718" v="4256" actId="26606"/>
          <ac:spMkLst>
            <pc:docMk/>
            <pc:sldMk cId="892427845" sldId="359"/>
            <ac:spMk id="3" creationId="{DCA11313-3CC7-C3A6-CF7D-3A196A86B72B}"/>
          </ac:spMkLst>
        </pc:spChg>
        <pc:spChg chg="add">
          <ac:chgData name="Danielle Gray" userId="8a93561b-660e-413d-9880-77ec98245900" providerId="ADAL" clId="{3C889AC2-0F76-48A4-B6E2-763A635EE604}" dt="2025-03-23T18:56:58.718" v="4256" actId="26606"/>
          <ac:spMkLst>
            <pc:docMk/>
            <pc:sldMk cId="892427845" sldId="359"/>
            <ac:spMk id="10" creationId="{9228552E-C8B1-4A80-8448-0787CE0FC704}"/>
          </ac:spMkLst>
        </pc:spChg>
        <pc:graphicFrameChg chg="add">
          <ac:chgData name="Danielle Gray" userId="8a93561b-660e-413d-9880-77ec98245900" providerId="ADAL" clId="{3C889AC2-0F76-48A4-B6E2-763A635EE604}" dt="2025-03-23T18:56:58.718" v="4256" actId="26606"/>
          <ac:graphicFrameMkLst>
            <pc:docMk/>
            <pc:sldMk cId="892427845" sldId="359"/>
            <ac:graphicFrameMk id="5" creationId="{71E562E9-2165-5AF1-0919-6708C936EBB7}"/>
          </ac:graphicFrameMkLst>
        </pc:graphicFrameChg>
        <pc:picChg chg="add">
          <ac:chgData name="Danielle Gray" userId="8a93561b-660e-413d-9880-77ec98245900" providerId="ADAL" clId="{3C889AC2-0F76-48A4-B6E2-763A635EE604}" dt="2025-03-23T18:56:58.718" v="4256" actId="26606"/>
          <ac:picMkLst>
            <pc:docMk/>
            <pc:sldMk cId="892427845" sldId="359"/>
            <ac:picMk id="6" creationId="{199E6FA2-521B-49F0-FD80-F4B0EFEEDB3C}"/>
          </ac:picMkLst>
        </pc:picChg>
      </pc:sldChg>
      <pc:sldChg chg="addSp modSp new mod setBg">
        <pc:chgData name="Danielle Gray" userId="8a93561b-660e-413d-9880-77ec98245900" providerId="ADAL" clId="{3C889AC2-0F76-48A4-B6E2-763A635EE604}" dt="2025-03-23T18:43:56.739" v="1989" actId="26606"/>
        <pc:sldMkLst>
          <pc:docMk/>
          <pc:sldMk cId="1624916695" sldId="360"/>
        </pc:sldMkLst>
        <pc:spChg chg="mod">
          <ac:chgData name="Danielle Gray" userId="8a93561b-660e-413d-9880-77ec98245900" providerId="ADAL" clId="{3C889AC2-0F76-48A4-B6E2-763A635EE604}" dt="2025-03-23T18:43:56.739" v="1989" actId="26606"/>
          <ac:spMkLst>
            <pc:docMk/>
            <pc:sldMk cId="1624916695" sldId="360"/>
            <ac:spMk id="2" creationId="{684813A6-7393-76BC-69DD-07F438717161}"/>
          </ac:spMkLst>
        </pc:spChg>
        <pc:spChg chg="mod">
          <ac:chgData name="Danielle Gray" userId="8a93561b-660e-413d-9880-77ec98245900" providerId="ADAL" clId="{3C889AC2-0F76-48A4-B6E2-763A635EE604}" dt="2025-03-23T18:43:56.739" v="1989" actId="26606"/>
          <ac:spMkLst>
            <pc:docMk/>
            <pc:sldMk cId="1624916695" sldId="360"/>
            <ac:spMk id="3" creationId="{B1697521-DA10-3F36-8C1B-BBE9C698104E}"/>
          </ac:spMkLst>
        </pc:spChg>
        <pc:spChg chg="add">
          <ac:chgData name="Danielle Gray" userId="8a93561b-660e-413d-9880-77ec98245900" providerId="ADAL" clId="{3C889AC2-0F76-48A4-B6E2-763A635EE604}" dt="2025-03-23T18:43:56.739" v="1989" actId="26606"/>
          <ac:spMkLst>
            <pc:docMk/>
            <pc:sldMk cId="1624916695" sldId="360"/>
            <ac:spMk id="5127" creationId="{7C432AFE-B3D2-4BFF-BF8F-96C27AFF1AC7}"/>
          </ac:spMkLst>
        </pc:spChg>
        <pc:spChg chg="add">
          <ac:chgData name="Danielle Gray" userId="8a93561b-660e-413d-9880-77ec98245900" providerId="ADAL" clId="{3C889AC2-0F76-48A4-B6E2-763A635EE604}" dt="2025-03-23T18:43:56.739" v="1989" actId="26606"/>
          <ac:spMkLst>
            <pc:docMk/>
            <pc:sldMk cId="1624916695" sldId="360"/>
            <ac:spMk id="5129" creationId="{AF2F604E-43BE-4DC3-B983-E071523364F8}"/>
          </ac:spMkLst>
        </pc:spChg>
        <pc:spChg chg="add">
          <ac:chgData name="Danielle Gray" userId="8a93561b-660e-413d-9880-77ec98245900" providerId="ADAL" clId="{3C889AC2-0F76-48A4-B6E2-763A635EE604}" dt="2025-03-23T18:43:56.739" v="1989" actId="26606"/>
          <ac:spMkLst>
            <pc:docMk/>
            <pc:sldMk cId="1624916695" sldId="360"/>
            <ac:spMk id="5131" creationId="{08C9B587-E65E-4B52-B37C-ABEBB6E87928}"/>
          </ac:spMkLst>
        </pc:spChg>
        <pc:picChg chg="add mod ord">
          <ac:chgData name="Danielle Gray" userId="8a93561b-660e-413d-9880-77ec98245900" providerId="ADAL" clId="{3C889AC2-0F76-48A4-B6E2-763A635EE604}" dt="2025-03-23T18:43:56.739" v="1989" actId="26606"/>
          <ac:picMkLst>
            <pc:docMk/>
            <pc:sldMk cId="1624916695" sldId="360"/>
            <ac:picMk id="5122" creationId="{0ADC6D35-8438-A3CE-B3AE-332377894322}"/>
          </ac:picMkLst>
        </pc:picChg>
      </pc:sldChg>
      <pc:sldChg chg="addSp delSp modSp new mod setBg">
        <pc:chgData name="Danielle Gray" userId="8a93561b-660e-413d-9880-77ec98245900" providerId="ADAL" clId="{3C889AC2-0F76-48A4-B6E2-763A635EE604}" dt="2025-03-23T18:46:49.241" v="2531" actId="20577"/>
        <pc:sldMkLst>
          <pc:docMk/>
          <pc:sldMk cId="2107708207" sldId="361"/>
        </pc:sldMkLst>
        <pc:spChg chg="mod">
          <ac:chgData name="Danielle Gray" userId="8a93561b-660e-413d-9880-77ec98245900" providerId="ADAL" clId="{3C889AC2-0F76-48A4-B6E2-763A635EE604}" dt="2025-03-23T18:45:02.696" v="2207" actId="26606"/>
          <ac:spMkLst>
            <pc:docMk/>
            <pc:sldMk cId="2107708207" sldId="361"/>
            <ac:spMk id="2" creationId="{5753F2D6-9E1F-E688-5AB1-DC9F82E8D6EC}"/>
          </ac:spMkLst>
        </pc:spChg>
        <pc:spChg chg="del mod">
          <ac:chgData name="Danielle Gray" userId="8a93561b-660e-413d-9880-77ec98245900" providerId="ADAL" clId="{3C889AC2-0F76-48A4-B6E2-763A635EE604}" dt="2025-03-23T18:45:02.696" v="2207" actId="26606"/>
          <ac:spMkLst>
            <pc:docMk/>
            <pc:sldMk cId="2107708207" sldId="361"/>
            <ac:spMk id="3" creationId="{FF0675B4-60ED-0765-8B3F-B76D3CD74A7B}"/>
          </ac:spMkLst>
        </pc:spChg>
        <pc:spChg chg="add">
          <ac:chgData name="Danielle Gray" userId="8a93561b-660e-413d-9880-77ec98245900" providerId="ADAL" clId="{3C889AC2-0F76-48A4-B6E2-763A635EE604}" dt="2025-03-23T18:45:02.696" v="2207" actId="26606"/>
          <ac:spMkLst>
            <pc:docMk/>
            <pc:sldMk cId="2107708207" sldId="361"/>
            <ac:spMk id="9" creationId="{BACC6370-2D7E-4714-9D71-7542949D7D5D}"/>
          </ac:spMkLst>
        </pc:spChg>
        <pc:spChg chg="add">
          <ac:chgData name="Danielle Gray" userId="8a93561b-660e-413d-9880-77ec98245900" providerId="ADAL" clId="{3C889AC2-0F76-48A4-B6E2-763A635EE604}" dt="2025-03-23T18:45:02.696" v="2207" actId="26606"/>
          <ac:spMkLst>
            <pc:docMk/>
            <pc:sldMk cId="2107708207" sldId="361"/>
            <ac:spMk id="11" creationId="{256B2C21-A230-48C0-8DF1-C46611373C44}"/>
          </ac:spMkLst>
        </pc:spChg>
        <pc:spChg chg="add">
          <ac:chgData name="Danielle Gray" userId="8a93561b-660e-413d-9880-77ec98245900" providerId="ADAL" clId="{3C889AC2-0F76-48A4-B6E2-763A635EE604}" dt="2025-03-23T18:45:02.696" v="2207" actId="26606"/>
          <ac:spMkLst>
            <pc:docMk/>
            <pc:sldMk cId="2107708207" sldId="361"/>
            <ac:spMk id="13" creationId="{3847E18C-932D-4C95-AABA-FEC7C9499AD7}"/>
          </ac:spMkLst>
        </pc:spChg>
        <pc:spChg chg="add">
          <ac:chgData name="Danielle Gray" userId="8a93561b-660e-413d-9880-77ec98245900" providerId="ADAL" clId="{3C889AC2-0F76-48A4-B6E2-763A635EE604}" dt="2025-03-23T18:45:02.696" v="2207" actId="26606"/>
          <ac:spMkLst>
            <pc:docMk/>
            <pc:sldMk cId="2107708207" sldId="361"/>
            <ac:spMk id="15" creationId="{3150CB11-0C61-439E-910F-5787759E72A0}"/>
          </ac:spMkLst>
        </pc:spChg>
        <pc:spChg chg="add">
          <ac:chgData name="Danielle Gray" userId="8a93561b-660e-413d-9880-77ec98245900" providerId="ADAL" clId="{3C889AC2-0F76-48A4-B6E2-763A635EE604}" dt="2025-03-23T18:45:02.696" v="2207" actId="26606"/>
          <ac:spMkLst>
            <pc:docMk/>
            <pc:sldMk cId="2107708207" sldId="361"/>
            <ac:spMk id="17" creationId="{43F8A58B-5155-44CE-A5FF-7647B47D0A7A}"/>
          </ac:spMkLst>
        </pc:spChg>
        <pc:spChg chg="add">
          <ac:chgData name="Danielle Gray" userId="8a93561b-660e-413d-9880-77ec98245900" providerId="ADAL" clId="{3C889AC2-0F76-48A4-B6E2-763A635EE604}" dt="2025-03-23T18:45:02.696" v="2207" actId="26606"/>
          <ac:spMkLst>
            <pc:docMk/>
            <pc:sldMk cId="2107708207" sldId="361"/>
            <ac:spMk id="19" creationId="{443F2ACA-E6D6-4028-82DD-F03C262D5DE6}"/>
          </ac:spMkLst>
        </pc:spChg>
        <pc:graphicFrameChg chg="add mod">
          <ac:chgData name="Danielle Gray" userId="8a93561b-660e-413d-9880-77ec98245900" providerId="ADAL" clId="{3C889AC2-0F76-48A4-B6E2-763A635EE604}" dt="2025-03-23T18:46:49.241" v="2531" actId="20577"/>
          <ac:graphicFrameMkLst>
            <pc:docMk/>
            <pc:sldMk cId="2107708207" sldId="361"/>
            <ac:graphicFrameMk id="5" creationId="{E18B6835-421B-2A61-C554-8E24C4AF18F7}"/>
          </ac:graphicFrameMkLst>
        </pc:graphicFrameChg>
      </pc:sldChg>
      <pc:sldChg chg="addSp modSp new mod setBg">
        <pc:chgData name="Danielle Gray" userId="8a93561b-660e-413d-9880-77ec98245900" providerId="ADAL" clId="{3C889AC2-0F76-48A4-B6E2-763A635EE604}" dt="2025-03-23T18:46:21.986" v="2472" actId="26606"/>
        <pc:sldMkLst>
          <pc:docMk/>
          <pc:sldMk cId="1120400975" sldId="362"/>
        </pc:sldMkLst>
        <pc:spChg chg="mod">
          <ac:chgData name="Danielle Gray" userId="8a93561b-660e-413d-9880-77ec98245900" providerId="ADAL" clId="{3C889AC2-0F76-48A4-B6E2-763A635EE604}" dt="2025-03-23T18:46:21.986" v="2472" actId="26606"/>
          <ac:spMkLst>
            <pc:docMk/>
            <pc:sldMk cId="1120400975" sldId="362"/>
            <ac:spMk id="2" creationId="{0259B73B-2BF4-69EA-C603-FE81F6854570}"/>
          </ac:spMkLst>
        </pc:spChg>
        <pc:spChg chg="mod">
          <ac:chgData name="Danielle Gray" userId="8a93561b-660e-413d-9880-77ec98245900" providerId="ADAL" clId="{3C889AC2-0F76-48A4-B6E2-763A635EE604}" dt="2025-03-23T18:46:21.986" v="2472" actId="26606"/>
          <ac:spMkLst>
            <pc:docMk/>
            <pc:sldMk cId="1120400975" sldId="362"/>
            <ac:spMk id="3" creationId="{7C470E9A-42C5-AE95-DA3C-33EB43189E2D}"/>
          </ac:spMkLst>
        </pc:spChg>
        <pc:spChg chg="add">
          <ac:chgData name="Danielle Gray" userId="8a93561b-660e-413d-9880-77ec98245900" providerId="ADAL" clId="{3C889AC2-0F76-48A4-B6E2-763A635EE604}" dt="2025-03-23T18:46:21.986" v="2472" actId="26606"/>
          <ac:spMkLst>
            <pc:docMk/>
            <pc:sldMk cId="1120400975" sldId="362"/>
            <ac:spMk id="6151" creationId="{C4285719-470E-454C-AF62-8323075F1F5B}"/>
          </ac:spMkLst>
        </pc:spChg>
        <pc:spChg chg="add">
          <ac:chgData name="Danielle Gray" userId="8a93561b-660e-413d-9880-77ec98245900" providerId="ADAL" clId="{3C889AC2-0F76-48A4-B6E2-763A635EE604}" dt="2025-03-23T18:46:21.986" v="2472" actId="26606"/>
          <ac:spMkLst>
            <pc:docMk/>
            <pc:sldMk cId="1120400975" sldId="362"/>
            <ac:spMk id="6153" creationId="{CD9FE4EF-C4D8-49A0-B2FF-81D8DB7D8A24}"/>
          </ac:spMkLst>
        </pc:spChg>
        <pc:spChg chg="add">
          <ac:chgData name="Danielle Gray" userId="8a93561b-660e-413d-9880-77ec98245900" providerId="ADAL" clId="{3C889AC2-0F76-48A4-B6E2-763A635EE604}" dt="2025-03-23T18:46:21.986" v="2472" actId="26606"/>
          <ac:spMkLst>
            <pc:docMk/>
            <pc:sldMk cId="1120400975" sldId="362"/>
            <ac:spMk id="6155" creationId="{4300840D-0A0B-4512-BACA-B439D5B9C57C}"/>
          </ac:spMkLst>
        </pc:spChg>
        <pc:spChg chg="add">
          <ac:chgData name="Danielle Gray" userId="8a93561b-660e-413d-9880-77ec98245900" providerId="ADAL" clId="{3C889AC2-0F76-48A4-B6E2-763A635EE604}" dt="2025-03-23T18:46:21.986" v="2472" actId="26606"/>
          <ac:spMkLst>
            <pc:docMk/>
            <pc:sldMk cId="1120400975" sldId="362"/>
            <ac:spMk id="6157" creationId="{D2B78728-A580-49A7-84F9-6EF6F583ADE0}"/>
          </ac:spMkLst>
        </pc:spChg>
        <pc:spChg chg="add">
          <ac:chgData name="Danielle Gray" userId="8a93561b-660e-413d-9880-77ec98245900" providerId="ADAL" clId="{3C889AC2-0F76-48A4-B6E2-763A635EE604}" dt="2025-03-23T18:46:21.986" v="2472" actId="26606"/>
          <ac:spMkLst>
            <pc:docMk/>
            <pc:sldMk cId="1120400975" sldId="362"/>
            <ac:spMk id="6159" creationId="{38FAA1A1-D861-433F-88FA-1E9D6FD31D11}"/>
          </ac:spMkLst>
        </pc:spChg>
        <pc:spChg chg="add">
          <ac:chgData name="Danielle Gray" userId="8a93561b-660e-413d-9880-77ec98245900" providerId="ADAL" clId="{3C889AC2-0F76-48A4-B6E2-763A635EE604}" dt="2025-03-23T18:46:21.986" v="2472" actId="26606"/>
          <ac:spMkLst>
            <pc:docMk/>
            <pc:sldMk cId="1120400975" sldId="362"/>
            <ac:spMk id="6161" creationId="{8D71EDA1-87BF-4D5D-AB79-F346FD19278A}"/>
          </ac:spMkLst>
        </pc:spChg>
        <pc:picChg chg="add mod">
          <ac:chgData name="Danielle Gray" userId="8a93561b-660e-413d-9880-77ec98245900" providerId="ADAL" clId="{3C889AC2-0F76-48A4-B6E2-763A635EE604}" dt="2025-03-23T18:46:21.986" v="2472" actId="26606"/>
          <ac:picMkLst>
            <pc:docMk/>
            <pc:sldMk cId="1120400975" sldId="362"/>
            <ac:picMk id="6146" creationId="{9CC8562F-ED67-7697-AE4B-5A53F1E60679}"/>
          </ac:picMkLst>
        </pc:picChg>
      </pc:sldChg>
      <pc:sldChg chg="addSp modSp new mod setBg setClrOvrMap">
        <pc:chgData name="Danielle Gray" userId="8a93561b-660e-413d-9880-77ec98245900" providerId="ADAL" clId="{3C889AC2-0F76-48A4-B6E2-763A635EE604}" dt="2025-03-23T18:49:24.596" v="2936" actId="26606"/>
        <pc:sldMkLst>
          <pc:docMk/>
          <pc:sldMk cId="301878066" sldId="363"/>
        </pc:sldMkLst>
        <pc:spChg chg="mod">
          <ac:chgData name="Danielle Gray" userId="8a93561b-660e-413d-9880-77ec98245900" providerId="ADAL" clId="{3C889AC2-0F76-48A4-B6E2-763A635EE604}" dt="2025-03-23T18:49:24.596" v="2936" actId="26606"/>
          <ac:spMkLst>
            <pc:docMk/>
            <pc:sldMk cId="301878066" sldId="363"/>
            <ac:spMk id="2" creationId="{E985024E-3A2A-D976-05C8-A7691A64D23B}"/>
          </ac:spMkLst>
        </pc:spChg>
        <pc:spChg chg="mod">
          <ac:chgData name="Danielle Gray" userId="8a93561b-660e-413d-9880-77ec98245900" providerId="ADAL" clId="{3C889AC2-0F76-48A4-B6E2-763A635EE604}" dt="2025-03-23T18:49:24.596" v="2936" actId="26606"/>
          <ac:spMkLst>
            <pc:docMk/>
            <pc:sldMk cId="301878066" sldId="363"/>
            <ac:spMk id="3" creationId="{8715A907-7EFD-79EE-6AE1-D7733BFF78F8}"/>
          </ac:spMkLst>
        </pc:spChg>
        <pc:spChg chg="add">
          <ac:chgData name="Danielle Gray" userId="8a93561b-660e-413d-9880-77ec98245900" providerId="ADAL" clId="{3C889AC2-0F76-48A4-B6E2-763A635EE604}" dt="2025-03-23T18:49:24.596" v="2936" actId="26606"/>
          <ac:spMkLst>
            <pc:docMk/>
            <pc:sldMk cId="301878066" sldId="363"/>
            <ac:spMk id="7175" creationId="{9228552E-C8B1-4A80-8448-0787CE0FC704}"/>
          </ac:spMkLst>
        </pc:spChg>
        <pc:picChg chg="add mod ord">
          <ac:chgData name="Danielle Gray" userId="8a93561b-660e-413d-9880-77ec98245900" providerId="ADAL" clId="{3C889AC2-0F76-48A4-B6E2-763A635EE604}" dt="2025-03-23T18:49:24.596" v="2936" actId="26606"/>
          <ac:picMkLst>
            <pc:docMk/>
            <pc:sldMk cId="301878066" sldId="363"/>
            <ac:picMk id="7170" creationId="{F533B13C-5B9F-E2BB-6FB9-1D3CBBE5E8EA}"/>
          </ac:picMkLst>
        </pc:picChg>
      </pc:sldChg>
      <pc:sldChg chg="addSp delSp modSp new mod setBg setClrOvrMap">
        <pc:chgData name="Danielle Gray" userId="8a93561b-660e-413d-9880-77ec98245900" providerId="ADAL" clId="{3C889AC2-0F76-48A4-B6E2-763A635EE604}" dt="2025-03-23T18:47:25.255" v="2577" actId="26606"/>
        <pc:sldMkLst>
          <pc:docMk/>
          <pc:sldMk cId="1280807635" sldId="364"/>
        </pc:sldMkLst>
        <pc:spChg chg="mod">
          <ac:chgData name="Danielle Gray" userId="8a93561b-660e-413d-9880-77ec98245900" providerId="ADAL" clId="{3C889AC2-0F76-48A4-B6E2-763A635EE604}" dt="2025-03-23T18:47:25.255" v="2577" actId="26606"/>
          <ac:spMkLst>
            <pc:docMk/>
            <pc:sldMk cId="1280807635" sldId="364"/>
            <ac:spMk id="2" creationId="{475CA946-648B-E40B-B5A0-E2F2D3D22A78}"/>
          </ac:spMkLst>
        </pc:spChg>
        <pc:spChg chg="del mod">
          <ac:chgData name="Danielle Gray" userId="8a93561b-660e-413d-9880-77ec98245900" providerId="ADAL" clId="{3C889AC2-0F76-48A4-B6E2-763A635EE604}" dt="2025-03-23T18:47:23.093" v="2576" actId="478"/>
          <ac:spMkLst>
            <pc:docMk/>
            <pc:sldMk cId="1280807635" sldId="364"/>
            <ac:spMk id="3" creationId="{3EDE1060-1C70-D6A1-5922-E5C8F5F72C06}"/>
          </ac:spMkLst>
        </pc:spChg>
        <pc:spChg chg="add del">
          <ac:chgData name="Danielle Gray" userId="8a93561b-660e-413d-9880-77ec98245900" providerId="ADAL" clId="{3C889AC2-0F76-48A4-B6E2-763A635EE604}" dt="2025-03-23T18:47:25.255" v="2577" actId="26606"/>
          <ac:spMkLst>
            <pc:docMk/>
            <pc:sldMk cId="1280807635" sldId="364"/>
            <ac:spMk id="9" creationId="{0671A8AE-40A1-4631-A6B8-581AFF065482}"/>
          </ac:spMkLst>
        </pc:spChg>
        <pc:spChg chg="add del">
          <ac:chgData name="Danielle Gray" userId="8a93561b-660e-413d-9880-77ec98245900" providerId="ADAL" clId="{3C889AC2-0F76-48A4-B6E2-763A635EE604}" dt="2025-03-23T18:47:25.255" v="2577" actId="26606"/>
          <ac:spMkLst>
            <pc:docMk/>
            <pc:sldMk cId="1280807635" sldId="364"/>
            <ac:spMk id="11" creationId="{AB58EF07-17C2-48CF-ABB0-EEF1F17CB8F0}"/>
          </ac:spMkLst>
        </pc:spChg>
        <pc:spChg chg="add del">
          <ac:chgData name="Danielle Gray" userId="8a93561b-660e-413d-9880-77ec98245900" providerId="ADAL" clId="{3C889AC2-0F76-48A4-B6E2-763A635EE604}" dt="2025-03-23T18:47:25.255" v="2577" actId="26606"/>
          <ac:spMkLst>
            <pc:docMk/>
            <pc:sldMk cId="1280807635" sldId="364"/>
            <ac:spMk id="13" creationId="{AF2F604E-43BE-4DC3-B983-E071523364F8}"/>
          </ac:spMkLst>
        </pc:spChg>
        <pc:spChg chg="add del">
          <ac:chgData name="Danielle Gray" userId="8a93561b-660e-413d-9880-77ec98245900" providerId="ADAL" clId="{3C889AC2-0F76-48A4-B6E2-763A635EE604}" dt="2025-03-23T18:47:25.255" v="2577" actId="26606"/>
          <ac:spMkLst>
            <pc:docMk/>
            <pc:sldMk cId="1280807635" sldId="364"/>
            <ac:spMk id="15" creationId="{08C9B587-E65E-4B52-B37C-ABEBB6E87928}"/>
          </ac:spMkLst>
        </pc:spChg>
        <pc:spChg chg="add">
          <ac:chgData name="Danielle Gray" userId="8a93561b-660e-413d-9880-77ec98245900" providerId="ADAL" clId="{3C889AC2-0F76-48A4-B6E2-763A635EE604}" dt="2025-03-23T18:47:25.255" v="2577" actId="26606"/>
          <ac:spMkLst>
            <pc:docMk/>
            <pc:sldMk cId="1280807635" sldId="364"/>
            <ac:spMk id="20" creationId="{71B2258F-86CA-4D4D-8270-BC05FCDEBFB3}"/>
          </ac:spMkLst>
        </pc:spChg>
        <pc:picChg chg="add mod">
          <ac:chgData name="Danielle Gray" userId="8a93561b-660e-413d-9880-77ec98245900" providerId="ADAL" clId="{3C889AC2-0F76-48A4-B6E2-763A635EE604}" dt="2025-03-23T18:47:25.255" v="2577" actId="26606"/>
          <ac:picMkLst>
            <pc:docMk/>
            <pc:sldMk cId="1280807635" sldId="364"/>
            <ac:picMk id="5" creationId="{ED12222F-B6CF-5292-3AD4-0C2C90616C1B}"/>
          </ac:picMkLst>
        </pc:picChg>
      </pc:sldChg>
      <pc:sldChg chg="addSp delSp modSp new mod modMedia setBg">
        <pc:chgData name="Danielle Gray" userId="8a93561b-660e-413d-9880-77ec98245900" providerId="ADAL" clId="{3C889AC2-0F76-48A4-B6E2-763A635EE604}" dt="2025-03-23T18:50:25.339" v="3043"/>
        <pc:sldMkLst>
          <pc:docMk/>
          <pc:sldMk cId="2103256423" sldId="365"/>
        </pc:sldMkLst>
        <pc:spChg chg="mod">
          <ac:chgData name="Danielle Gray" userId="8a93561b-660e-413d-9880-77ec98245900" providerId="ADAL" clId="{3C889AC2-0F76-48A4-B6E2-763A635EE604}" dt="2025-03-23T18:50:24.053" v="3041" actId="26606"/>
          <ac:spMkLst>
            <pc:docMk/>
            <pc:sldMk cId="2103256423" sldId="365"/>
            <ac:spMk id="2" creationId="{36391081-1FC3-782B-2929-42B5FE70898B}"/>
          </ac:spMkLst>
        </pc:spChg>
        <pc:spChg chg="del">
          <ac:chgData name="Danielle Gray" userId="8a93561b-660e-413d-9880-77ec98245900" providerId="ADAL" clId="{3C889AC2-0F76-48A4-B6E2-763A635EE604}" dt="2025-03-23T18:50:08.606" v="3040" actId="478"/>
          <ac:spMkLst>
            <pc:docMk/>
            <pc:sldMk cId="2103256423" sldId="365"/>
            <ac:spMk id="3" creationId="{526120BA-F2DA-4F55-DF8E-7F73FF1511A7}"/>
          </ac:spMkLst>
        </pc:spChg>
        <pc:spChg chg="add">
          <ac:chgData name="Danielle Gray" userId="8a93561b-660e-413d-9880-77ec98245900" providerId="ADAL" clId="{3C889AC2-0F76-48A4-B6E2-763A635EE604}" dt="2025-03-23T18:50:24.053" v="3041" actId="26606"/>
          <ac:spMkLst>
            <pc:docMk/>
            <pc:sldMk cId="2103256423" sldId="365"/>
            <ac:spMk id="8" creationId="{C1DD1A8A-57D5-4A81-AD04-532B043C5611}"/>
          </ac:spMkLst>
        </pc:spChg>
        <pc:spChg chg="add">
          <ac:chgData name="Danielle Gray" userId="8a93561b-660e-413d-9880-77ec98245900" providerId="ADAL" clId="{3C889AC2-0F76-48A4-B6E2-763A635EE604}" dt="2025-03-23T18:50:24.053" v="3041" actId="26606"/>
          <ac:spMkLst>
            <pc:docMk/>
            <pc:sldMk cId="2103256423" sldId="365"/>
            <ac:spMk id="10" creationId="{007891EC-4501-44ED-A8C8-B11B6DB767AB}"/>
          </ac:spMkLst>
        </pc:spChg>
        <pc:picChg chg="add mod">
          <ac:chgData name="Danielle Gray" userId="8a93561b-660e-413d-9880-77ec98245900" providerId="ADAL" clId="{3C889AC2-0F76-48A4-B6E2-763A635EE604}" dt="2025-03-23T18:50:25.339" v="3043"/>
          <ac:picMkLst>
            <pc:docMk/>
            <pc:sldMk cId="2103256423" sldId="365"/>
            <ac:picMk id="4" creationId="{36CB8638-2E8B-1369-AEDA-21F803CFB894}"/>
          </ac:picMkLst>
        </pc:picChg>
      </pc:sldChg>
      <pc:sldChg chg="addSp modSp new mod setBg setClrOvrMap">
        <pc:chgData name="Danielle Gray" userId="8a93561b-660e-413d-9880-77ec98245900" providerId="ADAL" clId="{3C889AC2-0F76-48A4-B6E2-763A635EE604}" dt="2025-03-23T18:54:05.994" v="3823" actId="20577"/>
        <pc:sldMkLst>
          <pc:docMk/>
          <pc:sldMk cId="231527198" sldId="366"/>
        </pc:sldMkLst>
        <pc:spChg chg="mod">
          <ac:chgData name="Danielle Gray" userId="8a93561b-660e-413d-9880-77ec98245900" providerId="ADAL" clId="{3C889AC2-0F76-48A4-B6E2-763A635EE604}" dt="2025-03-23T18:53:17.932" v="3745" actId="26606"/>
          <ac:spMkLst>
            <pc:docMk/>
            <pc:sldMk cId="231527198" sldId="366"/>
            <ac:spMk id="2" creationId="{3E8DE63E-806D-D7C5-FA36-C6ABC0E5141D}"/>
          </ac:spMkLst>
        </pc:spChg>
        <pc:spChg chg="mod">
          <ac:chgData name="Danielle Gray" userId="8a93561b-660e-413d-9880-77ec98245900" providerId="ADAL" clId="{3C889AC2-0F76-48A4-B6E2-763A635EE604}" dt="2025-03-23T18:54:05.994" v="3823" actId="20577"/>
          <ac:spMkLst>
            <pc:docMk/>
            <pc:sldMk cId="231527198" sldId="366"/>
            <ac:spMk id="3" creationId="{D04656A6-2AC5-9554-C863-3F07E08E8E75}"/>
          </ac:spMkLst>
        </pc:spChg>
        <pc:spChg chg="add">
          <ac:chgData name="Danielle Gray" userId="8a93561b-660e-413d-9880-77ec98245900" providerId="ADAL" clId="{3C889AC2-0F76-48A4-B6E2-763A635EE604}" dt="2025-03-23T18:53:17.932" v="3745" actId="26606"/>
          <ac:spMkLst>
            <pc:docMk/>
            <pc:sldMk cId="231527198" sldId="366"/>
            <ac:spMk id="8199" creationId="{9228552E-C8B1-4A80-8448-0787CE0FC704}"/>
          </ac:spMkLst>
        </pc:spChg>
        <pc:picChg chg="add mod ord">
          <ac:chgData name="Danielle Gray" userId="8a93561b-660e-413d-9880-77ec98245900" providerId="ADAL" clId="{3C889AC2-0F76-48A4-B6E2-763A635EE604}" dt="2025-03-23T18:53:17.932" v="3745" actId="26606"/>
          <ac:picMkLst>
            <pc:docMk/>
            <pc:sldMk cId="231527198" sldId="366"/>
            <ac:picMk id="8194" creationId="{D1E42DA8-7495-DA6D-B77D-2B0D1EC3FF33}"/>
          </ac:picMkLst>
        </pc:picChg>
      </pc:sldChg>
      <pc:sldChg chg="modSp new del mod">
        <pc:chgData name="Danielle Gray" userId="8a93561b-660e-413d-9880-77ec98245900" providerId="ADAL" clId="{3C889AC2-0F76-48A4-B6E2-763A635EE604}" dt="2025-03-23T18:54:08.618" v="3824" actId="47"/>
        <pc:sldMkLst>
          <pc:docMk/>
          <pc:sldMk cId="1380819770" sldId="367"/>
        </pc:sldMkLst>
        <pc:spChg chg="mod">
          <ac:chgData name="Danielle Gray" userId="8a93561b-660e-413d-9880-77ec98245900" providerId="ADAL" clId="{3C889AC2-0F76-48A4-B6E2-763A635EE604}" dt="2025-03-23T18:53:49.849" v="3792" actId="20577"/>
          <ac:spMkLst>
            <pc:docMk/>
            <pc:sldMk cId="1380819770" sldId="367"/>
            <ac:spMk id="2" creationId="{2B7AAF21-E9AD-06F2-14FC-8991983E4FA6}"/>
          </ac:spMkLst>
        </pc:spChg>
        <pc:spChg chg="mod">
          <ac:chgData name="Danielle Gray" userId="8a93561b-660e-413d-9880-77ec98245900" providerId="ADAL" clId="{3C889AC2-0F76-48A4-B6E2-763A635EE604}" dt="2025-03-23T18:53:53.038" v="3805" actId="20577"/>
          <ac:spMkLst>
            <pc:docMk/>
            <pc:sldMk cId="1380819770" sldId="367"/>
            <ac:spMk id="3" creationId="{635A2D64-45BF-9AF8-5BA7-78C45331A20B}"/>
          </ac:spMkLst>
        </pc:spChg>
      </pc:sldChg>
      <pc:sldChg chg="addSp modSp new mod setBg">
        <pc:chgData name="Danielle Gray" userId="8a93561b-660e-413d-9880-77ec98245900" providerId="ADAL" clId="{3C889AC2-0F76-48A4-B6E2-763A635EE604}" dt="2025-03-23T18:54:44.857" v="3996" actId="20577"/>
        <pc:sldMkLst>
          <pc:docMk/>
          <pc:sldMk cId="1998758846" sldId="367"/>
        </pc:sldMkLst>
        <pc:spChg chg="mod">
          <ac:chgData name="Danielle Gray" userId="8a93561b-660e-413d-9880-77ec98245900" providerId="ADAL" clId="{3C889AC2-0F76-48A4-B6E2-763A635EE604}" dt="2025-03-23T18:54:44.857" v="3996" actId="20577"/>
          <ac:spMkLst>
            <pc:docMk/>
            <pc:sldMk cId="1998758846" sldId="367"/>
            <ac:spMk id="2" creationId="{9C734E51-A9AD-8B46-C04C-018C593BE1EA}"/>
          </ac:spMkLst>
        </pc:spChg>
        <pc:spChg chg="mod">
          <ac:chgData name="Danielle Gray" userId="8a93561b-660e-413d-9880-77ec98245900" providerId="ADAL" clId="{3C889AC2-0F76-48A4-B6E2-763A635EE604}" dt="2025-03-23T18:54:40.515" v="3984" actId="26606"/>
          <ac:spMkLst>
            <pc:docMk/>
            <pc:sldMk cId="1998758846" sldId="367"/>
            <ac:spMk id="3" creationId="{78F5A434-E2AC-D9CD-C308-1B1559FDCA09}"/>
          </ac:spMkLst>
        </pc:spChg>
        <pc:spChg chg="add">
          <ac:chgData name="Danielle Gray" userId="8a93561b-660e-413d-9880-77ec98245900" providerId="ADAL" clId="{3C889AC2-0F76-48A4-B6E2-763A635EE604}" dt="2025-03-23T18:54:40.515" v="3984" actId="26606"/>
          <ac:spMkLst>
            <pc:docMk/>
            <pc:sldMk cId="1998758846" sldId="367"/>
            <ac:spMk id="9223" creationId="{9AA72BD9-2C5A-4EDC-931F-5AA08EACA0F3}"/>
          </ac:spMkLst>
        </pc:spChg>
        <pc:spChg chg="add">
          <ac:chgData name="Danielle Gray" userId="8a93561b-660e-413d-9880-77ec98245900" providerId="ADAL" clId="{3C889AC2-0F76-48A4-B6E2-763A635EE604}" dt="2025-03-23T18:54:40.515" v="3984" actId="26606"/>
          <ac:spMkLst>
            <pc:docMk/>
            <pc:sldMk cId="1998758846" sldId="367"/>
            <ac:spMk id="9225" creationId="{DD3981AC-7B61-4947-BCF3-F7AA7FA385B9}"/>
          </ac:spMkLst>
        </pc:spChg>
        <pc:spChg chg="add">
          <ac:chgData name="Danielle Gray" userId="8a93561b-660e-413d-9880-77ec98245900" providerId="ADAL" clId="{3C889AC2-0F76-48A4-B6E2-763A635EE604}" dt="2025-03-23T18:54:40.515" v="3984" actId="26606"/>
          <ac:spMkLst>
            <pc:docMk/>
            <pc:sldMk cId="1998758846" sldId="367"/>
            <ac:spMk id="9227" creationId="{55D4142C-5077-457F-A6AD-3FECFDB39685}"/>
          </ac:spMkLst>
        </pc:spChg>
        <pc:spChg chg="add">
          <ac:chgData name="Danielle Gray" userId="8a93561b-660e-413d-9880-77ec98245900" providerId="ADAL" clId="{3C889AC2-0F76-48A4-B6E2-763A635EE604}" dt="2025-03-23T18:54:40.515" v="3984" actId="26606"/>
          <ac:spMkLst>
            <pc:docMk/>
            <pc:sldMk cId="1998758846" sldId="367"/>
            <ac:spMk id="9229" creationId="{7A5F0580-5EE9-419F-96EE-B6529EF6E7D0}"/>
          </ac:spMkLst>
        </pc:spChg>
        <pc:picChg chg="add mod ord">
          <ac:chgData name="Danielle Gray" userId="8a93561b-660e-413d-9880-77ec98245900" providerId="ADAL" clId="{3C889AC2-0F76-48A4-B6E2-763A635EE604}" dt="2025-03-23T18:54:40.515" v="3984" actId="26606"/>
          <ac:picMkLst>
            <pc:docMk/>
            <pc:sldMk cId="1998758846" sldId="367"/>
            <ac:picMk id="9218" creationId="{E40CB095-2F7F-11F6-1348-A298AF749F5C}"/>
          </ac:picMkLst>
        </pc:picChg>
      </pc:sldChg>
      <pc:sldChg chg="addSp modSp new mod setBg addAnim">
        <pc:chgData name="Danielle Gray" userId="8a93561b-660e-413d-9880-77ec98245900" providerId="ADAL" clId="{3C889AC2-0F76-48A4-B6E2-763A635EE604}" dt="2025-03-23T18:55:09.675" v="4038"/>
        <pc:sldMkLst>
          <pc:docMk/>
          <pc:sldMk cId="1516365951" sldId="368"/>
        </pc:sldMkLst>
        <pc:spChg chg="mod">
          <ac:chgData name="Danielle Gray" userId="8a93561b-660e-413d-9880-77ec98245900" providerId="ADAL" clId="{3C889AC2-0F76-48A4-B6E2-763A635EE604}" dt="2025-03-23T18:55:09.669" v="4037" actId="26606"/>
          <ac:spMkLst>
            <pc:docMk/>
            <pc:sldMk cId="1516365951" sldId="368"/>
            <ac:spMk id="2" creationId="{3304B73F-7CD6-21CD-A4F6-DBC175D8564D}"/>
          </ac:spMkLst>
        </pc:spChg>
        <pc:spChg chg="mod">
          <ac:chgData name="Danielle Gray" userId="8a93561b-660e-413d-9880-77ec98245900" providerId="ADAL" clId="{3C889AC2-0F76-48A4-B6E2-763A635EE604}" dt="2025-03-23T18:55:09.669" v="4037" actId="26606"/>
          <ac:spMkLst>
            <pc:docMk/>
            <pc:sldMk cId="1516365951" sldId="368"/>
            <ac:spMk id="3" creationId="{156213CB-D50D-7173-82EB-8DDA109FEF62}"/>
          </ac:spMkLst>
        </pc:spChg>
        <pc:spChg chg="add">
          <ac:chgData name="Danielle Gray" userId="8a93561b-660e-413d-9880-77ec98245900" providerId="ADAL" clId="{3C889AC2-0F76-48A4-B6E2-763A635EE604}" dt="2025-03-23T18:55:09.669" v="4037" actId="26606"/>
          <ac:spMkLst>
            <pc:docMk/>
            <pc:sldMk cId="1516365951" sldId="368"/>
            <ac:spMk id="9" creationId="{C1DD1A8A-57D5-4A81-AD04-532B043C5611}"/>
          </ac:spMkLst>
        </pc:spChg>
        <pc:spChg chg="add">
          <ac:chgData name="Danielle Gray" userId="8a93561b-660e-413d-9880-77ec98245900" providerId="ADAL" clId="{3C889AC2-0F76-48A4-B6E2-763A635EE604}" dt="2025-03-23T18:55:09.669" v="4037" actId="26606"/>
          <ac:spMkLst>
            <pc:docMk/>
            <pc:sldMk cId="1516365951" sldId="368"/>
            <ac:spMk id="11" creationId="{007891EC-4501-44ED-A8C8-B11B6DB767AB}"/>
          </ac:spMkLst>
        </pc:spChg>
        <pc:picChg chg="add">
          <ac:chgData name="Danielle Gray" userId="8a93561b-660e-413d-9880-77ec98245900" providerId="ADAL" clId="{3C889AC2-0F76-48A4-B6E2-763A635EE604}" dt="2025-03-23T18:55:09.669" v="4037" actId="26606"/>
          <ac:picMkLst>
            <pc:docMk/>
            <pc:sldMk cId="1516365951" sldId="368"/>
            <ac:picMk id="5" creationId="{76CFE4BB-45B3-F916-254A-5421EB620679}"/>
          </ac:picMkLst>
        </pc:picChg>
      </pc:sldChg>
      <pc:sldChg chg="addSp delSp modSp new mod setBg setClrOvrMap">
        <pc:chgData name="Danielle Gray" userId="8a93561b-660e-413d-9880-77ec98245900" providerId="ADAL" clId="{3C889AC2-0F76-48A4-B6E2-763A635EE604}" dt="2025-03-23T18:56:46.103" v="4255" actId="26606"/>
        <pc:sldMkLst>
          <pc:docMk/>
          <pc:sldMk cId="3810240727" sldId="369"/>
        </pc:sldMkLst>
        <pc:spChg chg="mod">
          <ac:chgData name="Danielle Gray" userId="8a93561b-660e-413d-9880-77ec98245900" providerId="ADAL" clId="{3C889AC2-0F76-48A4-B6E2-763A635EE604}" dt="2025-03-23T18:56:46.103" v="4255" actId="26606"/>
          <ac:spMkLst>
            <pc:docMk/>
            <pc:sldMk cId="3810240727" sldId="369"/>
            <ac:spMk id="2" creationId="{688DE172-267E-B988-108B-5E1998ABC5FD}"/>
          </ac:spMkLst>
        </pc:spChg>
        <pc:spChg chg="del mod">
          <ac:chgData name="Danielle Gray" userId="8a93561b-660e-413d-9880-77ec98245900" providerId="ADAL" clId="{3C889AC2-0F76-48A4-B6E2-763A635EE604}" dt="2025-03-23T18:56:46.103" v="4255" actId="26606"/>
          <ac:spMkLst>
            <pc:docMk/>
            <pc:sldMk cId="3810240727" sldId="369"/>
            <ac:spMk id="3" creationId="{0CF15797-E116-324B-26AC-21018C16FEEC}"/>
          </ac:spMkLst>
        </pc:spChg>
        <pc:spChg chg="add">
          <ac:chgData name="Danielle Gray" userId="8a93561b-660e-413d-9880-77ec98245900" providerId="ADAL" clId="{3C889AC2-0F76-48A4-B6E2-763A635EE604}" dt="2025-03-23T18:56:46.103" v="4255" actId="26606"/>
          <ac:spMkLst>
            <pc:docMk/>
            <pc:sldMk cId="3810240727" sldId="369"/>
            <ac:spMk id="10" creationId="{9228552E-C8B1-4A80-8448-0787CE0FC704}"/>
          </ac:spMkLst>
        </pc:spChg>
        <pc:graphicFrameChg chg="add">
          <ac:chgData name="Danielle Gray" userId="8a93561b-660e-413d-9880-77ec98245900" providerId="ADAL" clId="{3C889AC2-0F76-48A4-B6E2-763A635EE604}" dt="2025-03-23T18:56:46.103" v="4255" actId="26606"/>
          <ac:graphicFrameMkLst>
            <pc:docMk/>
            <pc:sldMk cId="3810240727" sldId="369"/>
            <ac:graphicFrameMk id="5" creationId="{C44DA86B-DB42-7261-8431-76BDA867DA6B}"/>
          </ac:graphicFrameMkLst>
        </pc:graphicFrameChg>
        <pc:picChg chg="add">
          <ac:chgData name="Danielle Gray" userId="8a93561b-660e-413d-9880-77ec98245900" providerId="ADAL" clId="{3C889AC2-0F76-48A4-B6E2-763A635EE604}" dt="2025-03-23T18:56:46.103" v="4255" actId="26606"/>
          <ac:picMkLst>
            <pc:docMk/>
            <pc:sldMk cId="3810240727" sldId="369"/>
            <ac:picMk id="6" creationId="{44397F9A-3ABD-81CD-F2F3-293234DEA439}"/>
          </ac:picMkLst>
        </pc:picChg>
      </pc:sldChg>
      <pc:sldChg chg="addSp modSp new mod setBg setClrOvrMap">
        <pc:chgData name="Danielle Gray" userId="8a93561b-660e-413d-9880-77ec98245900" providerId="ADAL" clId="{3C889AC2-0F76-48A4-B6E2-763A635EE604}" dt="2025-03-23T18:58:48.108" v="4830" actId="20577"/>
        <pc:sldMkLst>
          <pc:docMk/>
          <pc:sldMk cId="1705024719" sldId="370"/>
        </pc:sldMkLst>
        <pc:spChg chg="mod">
          <ac:chgData name="Danielle Gray" userId="8a93561b-660e-413d-9880-77ec98245900" providerId="ADAL" clId="{3C889AC2-0F76-48A4-B6E2-763A635EE604}" dt="2025-03-23T18:58:39.845" v="4781" actId="26606"/>
          <ac:spMkLst>
            <pc:docMk/>
            <pc:sldMk cId="1705024719" sldId="370"/>
            <ac:spMk id="2" creationId="{44747DDA-6AAF-7918-E899-E125F2355DBD}"/>
          </ac:spMkLst>
        </pc:spChg>
        <pc:spChg chg="mod">
          <ac:chgData name="Danielle Gray" userId="8a93561b-660e-413d-9880-77ec98245900" providerId="ADAL" clId="{3C889AC2-0F76-48A4-B6E2-763A635EE604}" dt="2025-03-23T18:58:48.108" v="4830" actId="20577"/>
          <ac:spMkLst>
            <pc:docMk/>
            <pc:sldMk cId="1705024719" sldId="370"/>
            <ac:spMk id="3" creationId="{D929C871-5EFF-6B47-8AB6-42453BB53E4D}"/>
          </ac:spMkLst>
        </pc:spChg>
        <pc:spChg chg="add">
          <ac:chgData name="Danielle Gray" userId="8a93561b-660e-413d-9880-77ec98245900" providerId="ADAL" clId="{3C889AC2-0F76-48A4-B6E2-763A635EE604}" dt="2025-03-23T18:58:39.845" v="4781" actId="26606"/>
          <ac:spMkLst>
            <pc:docMk/>
            <pc:sldMk cId="1705024719" sldId="370"/>
            <ac:spMk id="10247" creationId="{9228552E-C8B1-4A80-8448-0787CE0FC704}"/>
          </ac:spMkLst>
        </pc:spChg>
        <pc:picChg chg="add mod ord">
          <ac:chgData name="Danielle Gray" userId="8a93561b-660e-413d-9880-77ec98245900" providerId="ADAL" clId="{3C889AC2-0F76-48A4-B6E2-763A635EE604}" dt="2025-03-23T18:58:39.845" v="4781" actId="26606"/>
          <ac:picMkLst>
            <pc:docMk/>
            <pc:sldMk cId="1705024719" sldId="370"/>
            <ac:picMk id="10242" creationId="{A3C502B5-919A-15C1-9D12-BDB501FE253B}"/>
          </ac:picMkLst>
        </pc:picChg>
      </pc:sldChg>
      <pc:sldChg chg="addSp modSp new mod setBg addAnim setClrOvrMap">
        <pc:chgData name="Danielle Gray" userId="8a93561b-660e-413d-9880-77ec98245900" providerId="ADAL" clId="{3C889AC2-0F76-48A4-B6E2-763A635EE604}" dt="2025-03-23T18:59:55.110" v="5158"/>
        <pc:sldMkLst>
          <pc:docMk/>
          <pc:sldMk cId="3685205478" sldId="371"/>
        </pc:sldMkLst>
        <pc:spChg chg="mod">
          <ac:chgData name="Danielle Gray" userId="8a93561b-660e-413d-9880-77ec98245900" providerId="ADAL" clId="{3C889AC2-0F76-48A4-B6E2-763A635EE604}" dt="2025-03-23T18:59:55.102" v="5156" actId="26606"/>
          <ac:spMkLst>
            <pc:docMk/>
            <pc:sldMk cId="3685205478" sldId="371"/>
            <ac:spMk id="2" creationId="{9695356B-87D2-4B6C-4D30-203171841A15}"/>
          </ac:spMkLst>
        </pc:spChg>
        <pc:spChg chg="mod">
          <ac:chgData name="Danielle Gray" userId="8a93561b-660e-413d-9880-77ec98245900" providerId="ADAL" clId="{3C889AC2-0F76-48A4-B6E2-763A635EE604}" dt="2025-03-23T18:59:55.102" v="5156" actId="26606"/>
          <ac:spMkLst>
            <pc:docMk/>
            <pc:sldMk cId="3685205478" sldId="371"/>
            <ac:spMk id="3" creationId="{33D03206-25B2-EFF6-9FDB-0119BF6C7891}"/>
          </ac:spMkLst>
        </pc:spChg>
        <pc:spChg chg="add">
          <ac:chgData name="Danielle Gray" userId="8a93561b-660e-413d-9880-77ec98245900" providerId="ADAL" clId="{3C889AC2-0F76-48A4-B6E2-763A635EE604}" dt="2025-03-23T18:59:55.102" v="5156" actId="26606"/>
          <ac:spMkLst>
            <pc:docMk/>
            <pc:sldMk cId="3685205478" sldId="371"/>
            <ac:spMk id="9" creationId="{71B2258F-86CA-4D4D-8270-BC05FCDEBFB3}"/>
          </ac:spMkLst>
        </pc:spChg>
        <pc:picChg chg="add">
          <ac:chgData name="Danielle Gray" userId="8a93561b-660e-413d-9880-77ec98245900" providerId="ADAL" clId="{3C889AC2-0F76-48A4-B6E2-763A635EE604}" dt="2025-03-23T18:59:55.102" v="5156" actId="26606"/>
          <ac:picMkLst>
            <pc:docMk/>
            <pc:sldMk cId="3685205478" sldId="371"/>
            <ac:picMk id="5" creationId="{FAE113BE-9E5F-CA4A-A65D-FE7A8A4F8A3A}"/>
          </ac:picMkLst>
        </pc:picChg>
      </pc:sldChg>
      <pc:sldChg chg="addSp modSp new mod setBg setClrOvrMap">
        <pc:chgData name="Danielle Gray" userId="8a93561b-660e-413d-9880-77ec98245900" providerId="ADAL" clId="{3C889AC2-0F76-48A4-B6E2-763A635EE604}" dt="2025-03-23T19:04:32.911" v="6076" actId="20577"/>
        <pc:sldMkLst>
          <pc:docMk/>
          <pc:sldMk cId="530418904" sldId="372"/>
        </pc:sldMkLst>
        <pc:spChg chg="mod">
          <ac:chgData name="Danielle Gray" userId="8a93561b-660e-413d-9880-77ec98245900" providerId="ADAL" clId="{3C889AC2-0F76-48A4-B6E2-763A635EE604}" dt="2025-03-23T19:03:16.456" v="5944" actId="26606"/>
          <ac:spMkLst>
            <pc:docMk/>
            <pc:sldMk cId="530418904" sldId="372"/>
            <ac:spMk id="2" creationId="{DA607485-C4C0-750E-3FC0-2C1FD9DA50B5}"/>
          </ac:spMkLst>
        </pc:spChg>
        <pc:spChg chg="mod">
          <ac:chgData name="Danielle Gray" userId="8a93561b-660e-413d-9880-77ec98245900" providerId="ADAL" clId="{3C889AC2-0F76-48A4-B6E2-763A635EE604}" dt="2025-03-23T19:04:32.911" v="6076" actId="20577"/>
          <ac:spMkLst>
            <pc:docMk/>
            <pc:sldMk cId="530418904" sldId="372"/>
            <ac:spMk id="3" creationId="{E5D1992C-AFF6-B348-5731-7FFC19E3886C}"/>
          </ac:spMkLst>
        </pc:spChg>
        <pc:spChg chg="add">
          <ac:chgData name="Danielle Gray" userId="8a93561b-660e-413d-9880-77ec98245900" providerId="ADAL" clId="{3C889AC2-0F76-48A4-B6E2-763A635EE604}" dt="2025-03-23T19:03:16.456" v="5944" actId="26606"/>
          <ac:spMkLst>
            <pc:docMk/>
            <pc:sldMk cId="530418904" sldId="372"/>
            <ac:spMk id="11271" creationId="{9228552E-C8B1-4A80-8448-0787CE0FC704}"/>
          </ac:spMkLst>
        </pc:spChg>
        <pc:picChg chg="add mod ord">
          <ac:chgData name="Danielle Gray" userId="8a93561b-660e-413d-9880-77ec98245900" providerId="ADAL" clId="{3C889AC2-0F76-48A4-B6E2-763A635EE604}" dt="2025-03-23T19:03:16.456" v="5944" actId="26606"/>
          <ac:picMkLst>
            <pc:docMk/>
            <pc:sldMk cId="530418904" sldId="372"/>
            <ac:picMk id="11266" creationId="{926DD8B7-F25B-A037-BC5A-1CDE180BD01F}"/>
          </ac:picMkLst>
        </pc:picChg>
      </pc:sldChg>
      <pc:sldChg chg="addSp modSp new mod setBg setClrOvrMap">
        <pc:chgData name="Danielle Gray" userId="8a93561b-660e-413d-9880-77ec98245900" providerId="ADAL" clId="{3C889AC2-0F76-48A4-B6E2-763A635EE604}" dt="2025-03-23T19:05:47.447" v="6313" actId="26606"/>
        <pc:sldMkLst>
          <pc:docMk/>
          <pc:sldMk cId="2906142301" sldId="373"/>
        </pc:sldMkLst>
        <pc:spChg chg="mod">
          <ac:chgData name="Danielle Gray" userId="8a93561b-660e-413d-9880-77ec98245900" providerId="ADAL" clId="{3C889AC2-0F76-48A4-B6E2-763A635EE604}" dt="2025-03-23T19:05:47.447" v="6313" actId="26606"/>
          <ac:spMkLst>
            <pc:docMk/>
            <pc:sldMk cId="2906142301" sldId="373"/>
            <ac:spMk id="2" creationId="{6111AD8C-B87E-BF45-A3EF-8BA0D64AE181}"/>
          </ac:spMkLst>
        </pc:spChg>
        <pc:spChg chg="mod">
          <ac:chgData name="Danielle Gray" userId="8a93561b-660e-413d-9880-77ec98245900" providerId="ADAL" clId="{3C889AC2-0F76-48A4-B6E2-763A635EE604}" dt="2025-03-23T19:05:47.447" v="6313" actId="26606"/>
          <ac:spMkLst>
            <pc:docMk/>
            <pc:sldMk cId="2906142301" sldId="373"/>
            <ac:spMk id="3" creationId="{64891A03-9209-661A-1A62-EBE476977E3C}"/>
          </ac:spMkLst>
        </pc:spChg>
        <pc:spChg chg="add">
          <ac:chgData name="Danielle Gray" userId="8a93561b-660e-413d-9880-77ec98245900" providerId="ADAL" clId="{3C889AC2-0F76-48A4-B6E2-763A635EE604}" dt="2025-03-23T19:05:47.447" v="6313" actId="26606"/>
          <ac:spMkLst>
            <pc:docMk/>
            <pc:sldMk cId="2906142301" sldId="373"/>
            <ac:spMk id="9" creationId="{9228552E-C8B1-4A80-8448-0787CE0FC704}"/>
          </ac:spMkLst>
        </pc:spChg>
        <pc:picChg chg="add">
          <ac:chgData name="Danielle Gray" userId="8a93561b-660e-413d-9880-77ec98245900" providerId="ADAL" clId="{3C889AC2-0F76-48A4-B6E2-763A635EE604}" dt="2025-03-23T19:05:47.447" v="6313" actId="26606"/>
          <ac:picMkLst>
            <pc:docMk/>
            <pc:sldMk cId="2906142301" sldId="373"/>
            <ac:picMk id="5" creationId="{0C988BD5-9B10-1C8F-56EC-2B0ECF3C68E2}"/>
          </ac:picMkLst>
        </pc:picChg>
      </pc:sldChg>
      <pc:sldChg chg="addSp delSp modSp new mod setBg setClrOvrMap">
        <pc:chgData name="Danielle Gray" userId="8a93561b-660e-413d-9880-77ec98245900" providerId="ADAL" clId="{3C889AC2-0F76-48A4-B6E2-763A635EE604}" dt="2025-03-23T19:07:18.631" v="6662" actId="26606"/>
        <pc:sldMkLst>
          <pc:docMk/>
          <pc:sldMk cId="3639837018" sldId="374"/>
        </pc:sldMkLst>
        <pc:spChg chg="mod">
          <ac:chgData name="Danielle Gray" userId="8a93561b-660e-413d-9880-77ec98245900" providerId="ADAL" clId="{3C889AC2-0F76-48A4-B6E2-763A635EE604}" dt="2025-03-23T19:07:18.631" v="6662" actId="26606"/>
          <ac:spMkLst>
            <pc:docMk/>
            <pc:sldMk cId="3639837018" sldId="374"/>
            <ac:spMk id="2" creationId="{5ABE5FDD-1DBC-E24D-F3ED-B32A7C2668FE}"/>
          </ac:spMkLst>
        </pc:spChg>
        <pc:spChg chg="del mod">
          <ac:chgData name="Danielle Gray" userId="8a93561b-660e-413d-9880-77ec98245900" providerId="ADAL" clId="{3C889AC2-0F76-48A4-B6E2-763A635EE604}" dt="2025-03-23T19:07:18.631" v="6662" actId="26606"/>
          <ac:spMkLst>
            <pc:docMk/>
            <pc:sldMk cId="3639837018" sldId="374"/>
            <ac:spMk id="3" creationId="{23152B7A-0942-7226-E1AE-6F01C8E51EAB}"/>
          </ac:spMkLst>
        </pc:spChg>
        <pc:spChg chg="add">
          <ac:chgData name="Danielle Gray" userId="8a93561b-660e-413d-9880-77ec98245900" providerId="ADAL" clId="{3C889AC2-0F76-48A4-B6E2-763A635EE604}" dt="2025-03-23T19:07:18.631" v="6662" actId="26606"/>
          <ac:spMkLst>
            <pc:docMk/>
            <pc:sldMk cId="3639837018" sldId="374"/>
            <ac:spMk id="10" creationId="{9228552E-C8B1-4A80-8448-0787CE0FC704}"/>
          </ac:spMkLst>
        </pc:spChg>
        <pc:graphicFrameChg chg="add">
          <ac:chgData name="Danielle Gray" userId="8a93561b-660e-413d-9880-77ec98245900" providerId="ADAL" clId="{3C889AC2-0F76-48A4-B6E2-763A635EE604}" dt="2025-03-23T19:07:18.631" v="6662" actId="26606"/>
          <ac:graphicFrameMkLst>
            <pc:docMk/>
            <pc:sldMk cId="3639837018" sldId="374"/>
            <ac:graphicFrameMk id="5" creationId="{2CBC5EB7-D4E5-687F-592F-F3AEA0C197D3}"/>
          </ac:graphicFrameMkLst>
        </pc:graphicFrameChg>
        <pc:picChg chg="add">
          <ac:chgData name="Danielle Gray" userId="8a93561b-660e-413d-9880-77ec98245900" providerId="ADAL" clId="{3C889AC2-0F76-48A4-B6E2-763A635EE604}" dt="2025-03-23T19:07:18.631" v="6662" actId="26606"/>
          <ac:picMkLst>
            <pc:docMk/>
            <pc:sldMk cId="3639837018" sldId="374"/>
            <ac:picMk id="6" creationId="{4217C103-4847-E2D5-559A-2AB5192413A0}"/>
          </ac:picMkLst>
        </pc:picChg>
      </pc:sldChg>
      <pc:sldChg chg="addSp modSp new mod setBg setClrOvrMap">
        <pc:chgData name="Danielle Gray" userId="8a93561b-660e-413d-9880-77ec98245900" providerId="ADAL" clId="{3C889AC2-0F76-48A4-B6E2-763A635EE604}" dt="2025-03-23T19:11:39.757" v="7213" actId="20577"/>
        <pc:sldMkLst>
          <pc:docMk/>
          <pc:sldMk cId="2942771477" sldId="375"/>
        </pc:sldMkLst>
        <pc:spChg chg="mod">
          <ac:chgData name="Danielle Gray" userId="8a93561b-660e-413d-9880-77ec98245900" providerId="ADAL" clId="{3C889AC2-0F76-48A4-B6E2-763A635EE604}" dt="2025-03-23T19:11:30.696" v="7188" actId="26606"/>
          <ac:spMkLst>
            <pc:docMk/>
            <pc:sldMk cId="2942771477" sldId="375"/>
            <ac:spMk id="2" creationId="{684962E7-93DB-5B65-0DC7-0812AC193F1E}"/>
          </ac:spMkLst>
        </pc:spChg>
        <pc:spChg chg="mod">
          <ac:chgData name="Danielle Gray" userId="8a93561b-660e-413d-9880-77ec98245900" providerId="ADAL" clId="{3C889AC2-0F76-48A4-B6E2-763A635EE604}" dt="2025-03-23T19:11:39.757" v="7213" actId="20577"/>
          <ac:spMkLst>
            <pc:docMk/>
            <pc:sldMk cId="2942771477" sldId="375"/>
            <ac:spMk id="3" creationId="{00A1E2E3-11AF-C376-8231-1C6E2542DD5A}"/>
          </ac:spMkLst>
        </pc:spChg>
        <pc:spChg chg="add">
          <ac:chgData name="Danielle Gray" userId="8a93561b-660e-413d-9880-77ec98245900" providerId="ADAL" clId="{3C889AC2-0F76-48A4-B6E2-763A635EE604}" dt="2025-03-23T19:11:30.696" v="7188" actId="26606"/>
          <ac:spMkLst>
            <pc:docMk/>
            <pc:sldMk cId="2942771477" sldId="375"/>
            <ac:spMk id="12295" creationId="{9228552E-C8B1-4A80-8448-0787CE0FC704}"/>
          </ac:spMkLst>
        </pc:spChg>
        <pc:picChg chg="add mod ord">
          <ac:chgData name="Danielle Gray" userId="8a93561b-660e-413d-9880-77ec98245900" providerId="ADAL" clId="{3C889AC2-0F76-48A4-B6E2-763A635EE604}" dt="2025-03-23T19:11:30.696" v="7188" actId="26606"/>
          <ac:picMkLst>
            <pc:docMk/>
            <pc:sldMk cId="2942771477" sldId="375"/>
            <ac:picMk id="12290" creationId="{C4748C90-35F4-3D9B-90A2-950F1C7013F3}"/>
          </ac:picMkLst>
        </pc:picChg>
      </pc:sldChg>
      <pc:sldChg chg="addSp delSp modSp new mod setBg">
        <pc:chgData name="Danielle Gray" userId="8a93561b-660e-413d-9880-77ec98245900" providerId="ADAL" clId="{3C889AC2-0F76-48A4-B6E2-763A635EE604}" dt="2025-03-23T19:14:22.383" v="8102" actId="26606"/>
        <pc:sldMkLst>
          <pc:docMk/>
          <pc:sldMk cId="115307308" sldId="376"/>
        </pc:sldMkLst>
        <pc:spChg chg="mod">
          <ac:chgData name="Danielle Gray" userId="8a93561b-660e-413d-9880-77ec98245900" providerId="ADAL" clId="{3C889AC2-0F76-48A4-B6E2-763A635EE604}" dt="2025-03-23T19:12:54.795" v="7478" actId="26606"/>
          <ac:spMkLst>
            <pc:docMk/>
            <pc:sldMk cId="115307308" sldId="376"/>
            <ac:spMk id="2" creationId="{F117D372-0F51-FCEC-DA08-00EA1953ECF3}"/>
          </ac:spMkLst>
        </pc:spChg>
        <pc:spChg chg="mod">
          <ac:chgData name="Danielle Gray" userId="8a93561b-660e-413d-9880-77ec98245900" providerId="ADAL" clId="{3C889AC2-0F76-48A4-B6E2-763A635EE604}" dt="2025-03-23T19:14:22.383" v="8102" actId="26606"/>
          <ac:spMkLst>
            <pc:docMk/>
            <pc:sldMk cId="115307308" sldId="376"/>
            <ac:spMk id="3" creationId="{2C13B93D-6078-152F-66B1-779BBA618CDC}"/>
          </ac:spMkLst>
        </pc:spChg>
        <pc:spChg chg="add del">
          <ac:chgData name="Danielle Gray" userId="8a93561b-660e-413d-9880-77ec98245900" providerId="ADAL" clId="{3C889AC2-0F76-48A4-B6E2-763A635EE604}" dt="2025-03-23T19:14:22.383" v="8102" actId="26606"/>
          <ac:spMkLst>
            <pc:docMk/>
            <pc:sldMk cId="115307308" sldId="376"/>
            <ac:spMk id="9" creationId="{9F7D5CDA-D291-4307-BF55-1381FED29634}"/>
          </ac:spMkLst>
        </pc:spChg>
        <pc:spChg chg="add">
          <ac:chgData name="Danielle Gray" userId="8a93561b-660e-413d-9880-77ec98245900" providerId="ADAL" clId="{3C889AC2-0F76-48A4-B6E2-763A635EE604}" dt="2025-03-23T19:14:22.383" v="8102" actId="26606"/>
          <ac:spMkLst>
            <pc:docMk/>
            <pc:sldMk cId="115307308" sldId="376"/>
            <ac:spMk id="14" creationId="{9F7D5CDA-D291-4307-BF55-1381FED29634}"/>
          </ac:spMkLst>
        </pc:spChg>
        <pc:picChg chg="add mod">
          <ac:chgData name="Danielle Gray" userId="8a93561b-660e-413d-9880-77ec98245900" providerId="ADAL" clId="{3C889AC2-0F76-48A4-B6E2-763A635EE604}" dt="2025-03-23T19:14:22.383" v="8102" actId="26606"/>
          <ac:picMkLst>
            <pc:docMk/>
            <pc:sldMk cId="115307308" sldId="376"/>
            <ac:picMk id="5" creationId="{BF375D4B-77E9-47E8-DF74-783FEC1F1EC8}"/>
          </ac:picMkLst>
        </pc:picChg>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663558-4ACC-4F18-893E-BB471F73325E}"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6180C80-76A6-4177-8938-59C190F5ACC6}">
      <dgm:prSet/>
      <dgm:spPr/>
      <dgm:t>
        <a:bodyPr/>
        <a:lstStyle/>
        <a:p>
          <a:r>
            <a:rPr lang="en-US"/>
            <a:t>Sticking with your policies ensures that all individuals are treated as they expect</a:t>
          </a:r>
        </a:p>
      </dgm:t>
    </dgm:pt>
    <dgm:pt modelId="{69E5A67E-61BD-4C51-AF0A-B042AD49100E}" type="parTrans" cxnId="{EB5ECBC2-F68D-4C7D-BD35-49AC36D932B0}">
      <dgm:prSet/>
      <dgm:spPr/>
      <dgm:t>
        <a:bodyPr/>
        <a:lstStyle/>
        <a:p>
          <a:endParaRPr lang="en-US"/>
        </a:p>
      </dgm:t>
    </dgm:pt>
    <dgm:pt modelId="{A22DBA87-593C-413B-983F-CB0501F98E39}" type="sibTrans" cxnId="{EB5ECBC2-F68D-4C7D-BD35-49AC36D932B0}">
      <dgm:prSet/>
      <dgm:spPr/>
      <dgm:t>
        <a:bodyPr/>
        <a:lstStyle/>
        <a:p>
          <a:endParaRPr lang="en-US"/>
        </a:p>
      </dgm:t>
    </dgm:pt>
    <dgm:pt modelId="{8A9C23CB-D2C1-4655-8B3C-503613A12B13}">
      <dgm:prSet/>
      <dgm:spPr/>
      <dgm:t>
        <a:bodyPr/>
        <a:lstStyle/>
        <a:p>
          <a:r>
            <a:rPr lang="en-US"/>
            <a:t>Ensure all residents know about grievance policy</a:t>
          </a:r>
        </a:p>
      </dgm:t>
    </dgm:pt>
    <dgm:pt modelId="{D8FB4886-EC73-482B-9227-14EEB5A2CEA3}" type="parTrans" cxnId="{9EE73955-801C-4C77-8D39-A7C2AA5A6BD4}">
      <dgm:prSet/>
      <dgm:spPr/>
      <dgm:t>
        <a:bodyPr/>
        <a:lstStyle/>
        <a:p>
          <a:endParaRPr lang="en-US"/>
        </a:p>
      </dgm:t>
    </dgm:pt>
    <dgm:pt modelId="{37D563A7-34F2-4A9C-B640-0C364A10DDA9}" type="sibTrans" cxnId="{9EE73955-801C-4C77-8D39-A7C2AA5A6BD4}">
      <dgm:prSet/>
      <dgm:spPr/>
      <dgm:t>
        <a:bodyPr/>
        <a:lstStyle/>
        <a:p>
          <a:endParaRPr lang="en-US"/>
        </a:p>
      </dgm:t>
    </dgm:pt>
    <dgm:pt modelId="{43B54C28-AAD3-416E-A272-017E52178C9C}">
      <dgm:prSet/>
      <dgm:spPr/>
      <dgm:t>
        <a:bodyPr/>
        <a:lstStyle/>
        <a:p>
          <a:r>
            <a:rPr lang="en-US" dirty="0"/>
            <a:t>Address grievances promptly</a:t>
          </a:r>
        </a:p>
      </dgm:t>
    </dgm:pt>
    <dgm:pt modelId="{5271780D-37BE-4290-9C6B-9CAFC6559FE0}" type="parTrans" cxnId="{4C4D1A0F-33D2-4A58-B0BE-A90DAA495C71}">
      <dgm:prSet/>
      <dgm:spPr/>
      <dgm:t>
        <a:bodyPr/>
        <a:lstStyle/>
        <a:p>
          <a:endParaRPr lang="en-US"/>
        </a:p>
      </dgm:t>
    </dgm:pt>
    <dgm:pt modelId="{835CC512-92AB-4F9C-8E03-A28CE5E83C17}" type="sibTrans" cxnId="{4C4D1A0F-33D2-4A58-B0BE-A90DAA495C71}">
      <dgm:prSet/>
      <dgm:spPr/>
      <dgm:t>
        <a:bodyPr/>
        <a:lstStyle/>
        <a:p>
          <a:endParaRPr lang="en-US"/>
        </a:p>
      </dgm:t>
    </dgm:pt>
    <dgm:pt modelId="{E847CABD-84DB-463D-A1DD-A87EE110BB06}">
      <dgm:prSet/>
      <dgm:spPr/>
      <dgm:t>
        <a:bodyPr/>
        <a:lstStyle/>
        <a:p>
          <a:r>
            <a:rPr lang="en-US" dirty="0"/>
            <a:t>Address neighbor concerns promptly</a:t>
          </a:r>
        </a:p>
      </dgm:t>
    </dgm:pt>
    <dgm:pt modelId="{EFBCD877-8376-4CA5-A3A7-66D7D8FA6A37}" type="parTrans" cxnId="{BB5C8749-54EA-47B2-96A1-7B4F0C642BAA}">
      <dgm:prSet/>
      <dgm:spPr/>
      <dgm:t>
        <a:bodyPr/>
        <a:lstStyle/>
        <a:p>
          <a:endParaRPr lang="en-US"/>
        </a:p>
      </dgm:t>
    </dgm:pt>
    <dgm:pt modelId="{32A2E000-5CA9-4EBD-ABC3-387F83175ED3}" type="sibTrans" cxnId="{BB5C8749-54EA-47B2-96A1-7B4F0C642BAA}">
      <dgm:prSet/>
      <dgm:spPr/>
      <dgm:t>
        <a:bodyPr/>
        <a:lstStyle/>
        <a:p>
          <a:endParaRPr lang="en-US"/>
        </a:p>
      </dgm:t>
    </dgm:pt>
    <dgm:pt modelId="{68053C84-85F6-490D-9FA0-9DF07965EE0D}" type="pres">
      <dgm:prSet presAssocID="{8A663558-4ACC-4F18-893E-BB471F73325E}" presName="linear" presStyleCnt="0">
        <dgm:presLayoutVars>
          <dgm:animLvl val="lvl"/>
          <dgm:resizeHandles val="exact"/>
        </dgm:presLayoutVars>
      </dgm:prSet>
      <dgm:spPr/>
    </dgm:pt>
    <dgm:pt modelId="{9851F51F-5901-4091-BF9A-BC820A6A0226}" type="pres">
      <dgm:prSet presAssocID="{B6180C80-76A6-4177-8938-59C190F5ACC6}" presName="parentText" presStyleLbl="node1" presStyleIdx="0" presStyleCnt="4">
        <dgm:presLayoutVars>
          <dgm:chMax val="0"/>
          <dgm:bulletEnabled val="1"/>
        </dgm:presLayoutVars>
      </dgm:prSet>
      <dgm:spPr/>
    </dgm:pt>
    <dgm:pt modelId="{E80B4D60-05BC-49B3-8E4D-5768C7A956FE}" type="pres">
      <dgm:prSet presAssocID="{A22DBA87-593C-413B-983F-CB0501F98E39}" presName="spacer" presStyleCnt="0"/>
      <dgm:spPr/>
    </dgm:pt>
    <dgm:pt modelId="{6F1AE155-506D-43E2-AC5A-AAD54694AC13}" type="pres">
      <dgm:prSet presAssocID="{8A9C23CB-D2C1-4655-8B3C-503613A12B13}" presName="parentText" presStyleLbl="node1" presStyleIdx="1" presStyleCnt="4">
        <dgm:presLayoutVars>
          <dgm:chMax val="0"/>
          <dgm:bulletEnabled val="1"/>
        </dgm:presLayoutVars>
      </dgm:prSet>
      <dgm:spPr/>
    </dgm:pt>
    <dgm:pt modelId="{698ADFD2-0AFA-4245-A74A-2E9D530A59CF}" type="pres">
      <dgm:prSet presAssocID="{37D563A7-34F2-4A9C-B640-0C364A10DDA9}" presName="spacer" presStyleCnt="0"/>
      <dgm:spPr/>
    </dgm:pt>
    <dgm:pt modelId="{6E6F23E7-F46D-45E3-86BF-F16E0C7EB356}" type="pres">
      <dgm:prSet presAssocID="{43B54C28-AAD3-416E-A272-017E52178C9C}" presName="parentText" presStyleLbl="node1" presStyleIdx="2" presStyleCnt="4">
        <dgm:presLayoutVars>
          <dgm:chMax val="0"/>
          <dgm:bulletEnabled val="1"/>
        </dgm:presLayoutVars>
      </dgm:prSet>
      <dgm:spPr/>
    </dgm:pt>
    <dgm:pt modelId="{D32910A0-3BC1-4C8D-A17E-C36215B653F8}" type="pres">
      <dgm:prSet presAssocID="{835CC512-92AB-4F9C-8E03-A28CE5E83C17}" presName="spacer" presStyleCnt="0"/>
      <dgm:spPr/>
    </dgm:pt>
    <dgm:pt modelId="{3077D56B-880B-428C-AB21-E8BFA32A911F}" type="pres">
      <dgm:prSet presAssocID="{E847CABD-84DB-463D-A1DD-A87EE110BB06}" presName="parentText" presStyleLbl="node1" presStyleIdx="3" presStyleCnt="4">
        <dgm:presLayoutVars>
          <dgm:chMax val="0"/>
          <dgm:bulletEnabled val="1"/>
        </dgm:presLayoutVars>
      </dgm:prSet>
      <dgm:spPr/>
    </dgm:pt>
  </dgm:ptLst>
  <dgm:cxnLst>
    <dgm:cxn modelId="{F5603206-7DFA-405C-8EC6-F2ED900D66BB}" type="presOf" srcId="{E847CABD-84DB-463D-A1DD-A87EE110BB06}" destId="{3077D56B-880B-428C-AB21-E8BFA32A911F}" srcOrd="0" destOrd="0" presId="urn:microsoft.com/office/officeart/2005/8/layout/vList2"/>
    <dgm:cxn modelId="{4C4D1A0F-33D2-4A58-B0BE-A90DAA495C71}" srcId="{8A663558-4ACC-4F18-893E-BB471F73325E}" destId="{43B54C28-AAD3-416E-A272-017E52178C9C}" srcOrd="2" destOrd="0" parTransId="{5271780D-37BE-4290-9C6B-9CAFC6559FE0}" sibTransId="{835CC512-92AB-4F9C-8E03-A28CE5E83C17}"/>
    <dgm:cxn modelId="{36F25631-5915-4E4D-911F-364D8F71A075}" type="presOf" srcId="{8A9C23CB-D2C1-4655-8B3C-503613A12B13}" destId="{6F1AE155-506D-43E2-AC5A-AAD54694AC13}" srcOrd="0" destOrd="0" presId="urn:microsoft.com/office/officeart/2005/8/layout/vList2"/>
    <dgm:cxn modelId="{80094E3B-D33B-4FC4-B0DD-E0922B236B6D}" type="presOf" srcId="{8A663558-4ACC-4F18-893E-BB471F73325E}" destId="{68053C84-85F6-490D-9FA0-9DF07965EE0D}" srcOrd="0" destOrd="0" presId="urn:microsoft.com/office/officeart/2005/8/layout/vList2"/>
    <dgm:cxn modelId="{3FB02A5B-9B1C-452C-A6FC-96D34886D557}" type="presOf" srcId="{43B54C28-AAD3-416E-A272-017E52178C9C}" destId="{6E6F23E7-F46D-45E3-86BF-F16E0C7EB356}" srcOrd="0" destOrd="0" presId="urn:microsoft.com/office/officeart/2005/8/layout/vList2"/>
    <dgm:cxn modelId="{BB5C8749-54EA-47B2-96A1-7B4F0C642BAA}" srcId="{8A663558-4ACC-4F18-893E-BB471F73325E}" destId="{E847CABD-84DB-463D-A1DD-A87EE110BB06}" srcOrd="3" destOrd="0" parTransId="{EFBCD877-8376-4CA5-A3A7-66D7D8FA6A37}" sibTransId="{32A2E000-5CA9-4EBD-ABC3-387F83175ED3}"/>
    <dgm:cxn modelId="{9EE73955-801C-4C77-8D39-A7C2AA5A6BD4}" srcId="{8A663558-4ACC-4F18-893E-BB471F73325E}" destId="{8A9C23CB-D2C1-4655-8B3C-503613A12B13}" srcOrd="1" destOrd="0" parTransId="{D8FB4886-EC73-482B-9227-14EEB5A2CEA3}" sibTransId="{37D563A7-34F2-4A9C-B640-0C364A10DDA9}"/>
    <dgm:cxn modelId="{EB5ECBC2-F68D-4C7D-BD35-49AC36D932B0}" srcId="{8A663558-4ACC-4F18-893E-BB471F73325E}" destId="{B6180C80-76A6-4177-8938-59C190F5ACC6}" srcOrd="0" destOrd="0" parTransId="{69E5A67E-61BD-4C51-AF0A-B042AD49100E}" sibTransId="{A22DBA87-593C-413B-983F-CB0501F98E39}"/>
    <dgm:cxn modelId="{EFCD15CA-3B2E-4E8F-94B0-B5CAECF089AD}" type="presOf" srcId="{B6180C80-76A6-4177-8938-59C190F5ACC6}" destId="{9851F51F-5901-4091-BF9A-BC820A6A0226}" srcOrd="0" destOrd="0" presId="urn:microsoft.com/office/officeart/2005/8/layout/vList2"/>
    <dgm:cxn modelId="{5D9EAE1B-8513-4112-821C-0769CD0B11F7}" type="presParOf" srcId="{68053C84-85F6-490D-9FA0-9DF07965EE0D}" destId="{9851F51F-5901-4091-BF9A-BC820A6A0226}" srcOrd="0" destOrd="0" presId="urn:microsoft.com/office/officeart/2005/8/layout/vList2"/>
    <dgm:cxn modelId="{93B779F2-6F63-4EE2-BCB4-827F8BF9390D}" type="presParOf" srcId="{68053C84-85F6-490D-9FA0-9DF07965EE0D}" destId="{E80B4D60-05BC-49B3-8E4D-5768C7A956FE}" srcOrd="1" destOrd="0" presId="urn:microsoft.com/office/officeart/2005/8/layout/vList2"/>
    <dgm:cxn modelId="{A7BC04EF-F840-4D9E-AC8B-FEA940ADDD3C}" type="presParOf" srcId="{68053C84-85F6-490D-9FA0-9DF07965EE0D}" destId="{6F1AE155-506D-43E2-AC5A-AAD54694AC13}" srcOrd="2" destOrd="0" presId="urn:microsoft.com/office/officeart/2005/8/layout/vList2"/>
    <dgm:cxn modelId="{B4CD11A3-F320-477D-ACA2-BCFCED7656C4}" type="presParOf" srcId="{68053C84-85F6-490D-9FA0-9DF07965EE0D}" destId="{698ADFD2-0AFA-4245-A74A-2E9D530A59CF}" srcOrd="3" destOrd="0" presId="urn:microsoft.com/office/officeart/2005/8/layout/vList2"/>
    <dgm:cxn modelId="{3AF21FDC-43C5-48DF-9C83-4B3EE0D9B234}" type="presParOf" srcId="{68053C84-85F6-490D-9FA0-9DF07965EE0D}" destId="{6E6F23E7-F46D-45E3-86BF-F16E0C7EB356}" srcOrd="4" destOrd="0" presId="urn:microsoft.com/office/officeart/2005/8/layout/vList2"/>
    <dgm:cxn modelId="{CD592814-8E8C-494D-A5BC-490E55C68116}" type="presParOf" srcId="{68053C84-85F6-490D-9FA0-9DF07965EE0D}" destId="{D32910A0-3BC1-4C8D-A17E-C36215B653F8}" srcOrd="5" destOrd="0" presId="urn:microsoft.com/office/officeart/2005/8/layout/vList2"/>
    <dgm:cxn modelId="{19012382-9137-41C2-B54B-0D64A51677D5}" type="presParOf" srcId="{68053C84-85F6-490D-9FA0-9DF07965EE0D}" destId="{3077D56B-880B-428C-AB21-E8BFA32A911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9F6883-F8E9-4C33-8D55-549F202D40E3}"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AFFF98B3-D1BF-4612-B890-A4C60B5125F1}">
      <dgm:prSet/>
      <dgm:spPr/>
      <dgm:t>
        <a:bodyPr/>
        <a:lstStyle/>
        <a:p>
          <a:r>
            <a:rPr lang="en-US"/>
            <a:t>Resident Application</a:t>
          </a:r>
        </a:p>
      </dgm:t>
    </dgm:pt>
    <dgm:pt modelId="{89EBF6F1-0F4E-4C72-BACC-71B3F355B062}" type="parTrans" cxnId="{47987F4B-6962-40C6-B502-E50CB1495A1B}">
      <dgm:prSet/>
      <dgm:spPr/>
      <dgm:t>
        <a:bodyPr/>
        <a:lstStyle/>
        <a:p>
          <a:endParaRPr lang="en-US"/>
        </a:p>
      </dgm:t>
    </dgm:pt>
    <dgm:pt modelId="{EF439121-E334-4091-982F-97F502B6B271}" type="sibTrans" cxnId="{47987F4B-6962-40C6-B502-E50CB1495A1B}">
      <dgm:prSet/>
      <dgm:spPr/>
      <dgm:t>
        <a:bodyPr/>
        <a:lstStyle/>
        <a:p>
          <a:endParaRPr lang="en-US"/>
        </a:p>
      </dgm:t>
    </dgm:pt>
    <dgm:pt modelId="{13A72A01-7010-4DC0-ACC4-D01FA88A5E19}">
      <dgm:prSet/>
      <dgm:spPr/>
      <dgm:t>
        <a:bodyPr/>
        <a:lstStyle/>
        <a:p>
          <a:r>
            <a:rPr lang="en-US"/>
            <a:t>Resident Agreement</a:t>
          </a:r>
        </a:p>
      </dgm:t>
    </dgm:pt>
    <dgm:pt modelId="{F1227851-5197-450F-B702-6F20341917B4}" type="parTrans" cxnId="{6CD533E0-6989-4001-B576-079E574CAA46}">
      <dgm:prSet/>
      <dgm:spPr/>
      <dgm:t>
        <a:bodyPr/>
        <a:lstStyle/>
        <a:p>
          <a:endParaRPr lang="en-US"/>
        </a:p>
      </dgm:t>
    </dgm:pt>
    <dgm:pt modelId="{2A1EAE96-DB8A-4550-963C-865BCF8A37C2}" type="sibTrans" cxnId="{6CD533E0-6989-4001-B576-079E574CAA46}">
      <dgm:prSet/>
      <dgm:spPr/>
      <dgm:t>
        <a:bodyPr/>
        <a:lstStyle/>
        <a:p>
          <a:endParaRPr lang="en-US"/>
        </a:p>
      </dgm:t>
    </dgm:pt>
    <dgm:pt modelId="{0D951552-BF7B-4669-912E-9E2670684B1C}">
      <dgm:prSet/>
      <dgm:spPr/>
      <dgm:t>
        <a:bodyPr/>
        <a:lstStyle/>
        <a:p>
          <a:r>
            <a:rPr lang="en-US"/>
            <a:t>Signed copy of resident rights</a:t>
          </a:r>
        </a:p>
      </dgm:t>
    </dgm:pt>
    <dgm:pt modelId="{8932D6DD-4E9E-48E9-BB3C-744E449790B6}" type="parTrans" cxnId="{940AC2C5-3B00-439E-AF53-32DD8EFABA7A}">
      <dgm:prSet/>
      <dgm:spPr/>
      <dgm:t>
        <a:bodyPr/>
        <a:lstStyle/>
        <a:p>
          <a:endParaRPr lang="en-US"/>
        </a:p>
      </dgm:t>
    </dgm:pt>
    <dgm:pt modelId="{B297BEA5-9453-47A5-A828-2A05D48B9BAA}" type="sibTrans" cxnId="{940AC2C5-3B00-439E-AF53-32DD8EFABA7A}">
      <dgm:prSet/>
      <dgm:spPr/>
      <dgm:t>
        <a:bodyPr/>
        <a:lstStyle/>
        <a:p>
          <a:endParaRPr lang="en-US"/>
        </a:p>
      </dgm:t>
    </dgm:pt>
    <dgm:pt modelId="{26A8D7EF-8400-4A65-A166-8FD1A8E6054E}">
      <dgm:prSet/>
      <dgm:spPr/>
      <dgm:t>
        <a:bodyPr/>
        <a:lstStyle/>
        <a:p>
          <a:r>
            <a:rPr lang="en-US"/>
            <a:t>Medication count charts (if applicable)</a:t>
          </a:r>
        </a:p>
      </dgm:t>
    </dgm:pt>
    <dgm:pt modelId="{64A61125-9EAD-4111-AAAA-1F8C74EDD17B}" type="parTrans" cxnId="{5860E7E5-F7A5-4C53-93D4-C22F0A1F1C2B}">
      <dgm:prSet/>
      <dgm:spPr/>
      <dgm:t>
        <a:bodyPr/>
        <a:lstStyle/>
        <a:p>
          <a:endParaRPr lang="en-US"/>
        </a:p>
      </dgm:t>
    </dgm:pt>
    <dgm:pt modelId="{EEC33CBD-B15E-474C-8D54-B0796540666F}" type="sibTrans" cxnId="{5860E7E5-F7A5-4C53-93D4-C22F0A1F1C2B}">
      <dgm:prSet/>
      <dgm:spPr/>
      <dgm:t>
        <a:bodyPr/>
        <a:lstStyle/>
        <a:p>
          <a:endParaRPr lang="en-US"/>
        </a:p>
      </dgm:t>
    </dgm:pt>
    <dgm:pt modelId="{B682E0B5-D218-4E9F-AFD6-3E12284AF620}">
      <dgm:prSet/>
      <dgm:spPr/>
      <dgm:t>
        <a:bodyPr/>
        <a:lstStyle/>
        <a:p>
          <a:r>
            <a:rPr lang="en-US"/>
            <a:t>Drug testing records</a:t>
          </a:r>
        </a:p>
      </dgm:t>
    </dgm:pt>
    <dgm:pt modelId="{8748AC1B-765A-4776-B3FD-24B36F05F0DE}" type="parTrans" cxnId="{A276EF28-DF07-4D67-82EC-88028995982D}">
      <dgm:prSet/>
      <dgm:spPr/>
      <dgm:t>
        <a:bodyPr/>
        <a:lstStyle/>
        <a:p>
          <a:endParaRPr lang="en-US"/>
        </a:p>
      </dgm:t>
    </dgm:pt>
    <dgm:pt modelId="{BF52C42A-8677-4139-B988-FAE8745AD380}" type="sibTrans" cxnId="{A276EF28-DF07-4D67-82EC-88028995982D}">
      <dgm:prSet/>
      <dgm:spPr/>
      <dgm:t>
        <a:bodyPr/>
        <a:lstStyle/>
        <a:p>
          <a:endParaRPr lang="en-US"/>
        </a:p>
      </dgm:t>
    </dgm:pt>
    <dgm:pt modelId="{F0D0D34B-8D03-48C7-ADD7-1AAB139CB8E5}">
      <dgm:prSet/>
      <dgm:spPr/>
      <dgm:t>
        <a:bodyPr/>
        <a:lstStyle/>
        <a:p>
          <a:r>
            <a:rPr lang="en-US"/>
            <a:t>Consent to search/ records of searches </a:t>
          </a:r>
        </a:p>
      </dgm:t>
    </dgm:pt>
    <dgm:pt modelId="{F4E14A67-32EE-4377-B547-77A6FACAA55B}" type="parTrans" cxnId="{C8E79806-0818-48A1-9A23-398048CD1189}">
      <dgm:prSet/>
      <dgm:spPr/>
      <dgm:t>
        <a:bodyPr/>
        <a:lstStyle/>
        <a:p>
          <a:endParaRPr lang="en-US"/>
        </a:p>
      </dgm:t>
    </dgm:pt>
    <dgm:pt modelId="{3B4EB9E8-EE17-46A2-996B-873273817CD4}" type="sibTrans" cxnId="{C8E79806-0818-48A1-9A23-398048CD1189}">
      <dgm:prSet/>
      <dgm:spPr/>
      <dgm:t>
        <a:bodyPr/>
        <a:lstStyle/>
        <a:p>
          <a:endParaRPr lang="en-US"/>
        </a:p>
      </dgm:t>
    </dgm:pt>
    <dgm:pt modelId="{94665A6A-162A-4454-9022-28802179484C}">
      <dgm:prSet/>
      <dgm:spPr/>
      <dgm:t>
        <a:bodyPr/>
        <a:lstStyle/>
        <a:p>
          <a:r>
            <a:rPr lang="en-US"/>
            <a:t>Grievances</a:t>
          </a:r>
        </a:p>
      </dgm:t>
    </dgm:pt>
    <dgm:pt modelId="{BC2D0E56-6677-4E19-8B24-78D5743727DF}" type="parTrans" cxnId="{515DC7D4-820D-4D94-88CF-6B0EFF2A195F}">
      <dgm:prSet/>
      <dgm:spPr/>
      <dgm:t>
        <a:bodyPr/>
        <a:lstStyle/>
        <a:p>
          <a:endParaRPr lang="en-US"/>
        </a:p>
      </dgm:t>
    </dgm:pt>
    <dgm:pt modelId="{B1ACCB57-51FC-4EFE-AB38-A307A3170C41}" type="sibTrans" cxnId="{515DC7D4-820D-4D94-88CF-6B0EFF2A195F}">
      <dgm:prSet/>
      <dgm:spPr/>
      <dgm:t>
        <a:bodyPr/>
        <a:lstStyle/>
        <a:p>
          <a:endParaRPr lang="en-US"/>
        </a:p>
      </dgm:t>
    </dgm:pt>
    <dgm:pt modelId="{25786187-EB57-41FA-ABDA-DB57CC5B1D40}">
      <dgm:prSet/>
      <dgm:spPr/>
      <dgm:t>
        <a:bodyPr/>
        <a:lstStyle/>
        <a:p>
          <a:r>
            <a:rPr lang="en-US"/>
            <a:t>Incidents </a:t>
          </a:r>
        </a:p>
      </dgm:t>
    </dgm:pt>
    <dgm:pt modelId="{32E0CD1C-379D-454B-BFB3-47AA6DB162BF}" type="parTrans" cxnId="{3307AEE8-6403-473D-BB60-B3CA78D54B5A}">
      <dgm:prSet/>
      <dgm:spPr/>
      <dgm:t>
        <a:bodyPr/>
        <a:lstStyle/>
        <a:p>
          <a:endParaRPr lang="en-US"/>
        </a:p>
      </dgm:t>
    </dgm:pt>
    <dgm:pt modelId="{D6760E9F-9B51-424F-BFF2-61C2A408D38B}" type="sibTrans" cxnId="{3307AEE8-6403-473D-BB60-B3CA78D54B5A}">
      <dgm:prSet/>
      <dgm:spPr/>
      <dgm:t>
        <a:bodyPr/>
        <a:lstStyle/>
        <a:p>
          <a:endParaRPr lang="en-US"/>
        </a:p>
      </dgm:t>
    </dgm:pt>
    <dgm:pt modelId="{C8CB33CD-F227-40BB-8F62-2F6DEC867800}">
      <dgm:prSet/>
      <dgm:spPr/>
      <dgm:t>
        <a:bodyPr/>
        <a:lstStyle/>
        <a:p>
          <a:r>
            <a:rPr lang="en-US"/>
            <a:t>Recovery Planning Documents</a:t>
          </a:r>
        </a:p>
      </dgm:t>
    </dgm:pt>
    <dgm:pt modelId="{C32C6D5D-B456-41A8-8687-2EF07447B033}" type="parTrans" cxnId="{565578B8-CE53-417F-BDF3-993AE6A01C4A}">
      <dgm:prSet/>
      <dgm:spPr/>
      <dgm:t>
        <a:bodyPr/>
        <a:lstStyle/>
        <a:p>
          <a:endParaRPr lang="en-US"/>
        </a:p>
      </dgm:t>
    </dgm:pt>
    <dgm:pt modelId="{D34180CA-90D3-4BE5-AF9A-8FE3BB618CAC}" type="sibTrans" cxnId="{565578B8-CE53-417F-BDF3-993AE6A01C4A}">
      <dgm:prSet/>
      <dgm:spPr/>
      <dgm:t>
        <a:bodyPr/>
        <a:lstStyle/>
        <a:p>
          <a:endParaRPr lang="en-US"/>
        </a:p>
      </dgm:t>
    </dgm:pt>
    <dgm:pt modelId="{2780BCB1-26A9-4F78-8725-C4A304E124E0}">
      <dgm:prSet/>
      <dgm:spPr/>
      <dgm:t>
        <a:bodyPr/>
        <a:lstStyle/>
        <a:p>
          <a:r>
            <a:rPr lang="en-US"/>
            <a:t>Others </a:t>
          </a:r>
        </a:p>
      </dgm:t>
    </dgm:pt>
    <dgm:pt modelId="{4C51836C-AEC1-4C8D-B5EE-0760FACE1FEB}" type="parTrans" cxnId="{1C503E9A-B06E-4756-A569-39EF65894BA2}">
      <dgm:prSet/>
      <dgm:spPr/>
      <dgm:t>
        <a:bodyPr/>
        <a:lstStyle/>
        <a:p>
          <a:endParaRPr lang="en-US"/>
        </a:p>
      </dgm:t>
    </dgm:pt>
    <dgm:pt modelId="{B01B516F-22C2-4DBE-86E2-147220CBA7B9}" type="sibTrans" cxnId="{1C503E9A-B06E-4756-A569-39EF65894BA2}">
      <dgm:prSet/>
      <dgm:spPr/>
      <dgm:t>
        <a:bodyPr/>
        <a:lstStyle/>
        <a:p>
          <a:endParaRPr lang="en-US"/>
        </a:p>
      </dgm:t>
    </dgm:pt>
    <dgm:pt modelId="{6BB421F5-1F9D-4E6E-B438-7A2FEDCC5DBA}" type="pres">
      <dgm:prSet presAssocID="{639F6883-F8E9-4C33-8D55-549F202D40E3}" presName="diagram" presStyleCnt="0">
        <dgm:presLayoutVars>
          <dgm:dir/>
          <dgm:resizeHandles val="exact"/>
        </dgm:presLayoutVars>
      </dgm:prSet>
      <dgm:spPr/>
    </dgm:pt>
    <dgm:pt modelId="{AAD9D717-7F11-46FB-8C4D-28B79DF1813C}" type="pres">
      <dgm:prSet presAssocID="{AFFF98B3-D1BF-4612-B890-A4C60B5125F1}" presName="node" presStyleLbl="node1" presStyleIdx="0" presStyleCnt="10">
        <dgm:presLayoutVars>
          <dgm:bulletEnabled val="1"/>
        </dgm:presLayoutVars>
      </dgm:prSet>
      <dgm:spPr/>
    </dgm:pt>
    <dgm:pt modelId="{F984DEE7-E420-452D-8D16-AE3D92E7ACEE}" type="pres">
      <dgm:prSet presAssocID="{EF439121-E334-4091-982F-97F502B6B271}" presName="sibTrans" presStyleCnt="0"/>
      <dgm:spPr/>
    </dgm:pt>
    <dgm:pt modelId="{8B14F64C-F046-421E-BD6B-05606DAA01BC}" type="pres">
      <dgm:prSet presAssocID="{13A72A01-7010-4DC0-ACC4-D01FA88A5E19}" presName="node" presStyleLbl="node1" presStyleIdx="1" presStyleCnt="10">
        <dgm:presLayoutVars>
          <dgm:bulletEnabled val="1"/>
        </dgm:presLayoutVars>
      </dgm:prSet>
      <dgm:spPr/>
    </dgm:pt>
    <dgm:pt modelId="{E0431FEE-A587-4CC4-8A9D-70EF2A0D9F6F}" type="pres">
      <dgm:prSet presAssocID="{2A1EAE96-DB8A-4550-963C-865BCF8A37C2}" presName="sibTrans" presStyleCnt="0"/>
      <dgm:spPr/>
    </dgm:pt>
    <dgm:pt modelId="{7C286EEA-F76C-4A11-8366-77C7497B84E5}" type="pres">
      <dgm:prSet presAssocID="{0D951552-BF7B-4669-912E-9E2670684B1C}" presName="node" presStyleLbl="node1" presStyleIdx="2" presStyleCnt="10">
        <dgm:presLayoutVars>
          <dgm:bulletEnabled val="1"/>
        </dgm:presLayoutVars>
      </dgm:prSet>
      <dgm:spPr/>
    </dgm:pt>
    <dgm:pt modelId="{4DA73ED9-4B2C-4A8E-8B57-3C6F01C611C0}" type="pres">
      <dgm:prSet presAssocID="{B297BEA5-9453-47A5-A828-2A05D48B9BAA}" presName="sibTrans" presStyleCnt="0"/>
      <dgm:spPr/>
    </dgm:pt>
    <dgm:pt modelId="{0A2370D1-FB70-458A-83D8-6801C7D2F779}" type="pres">
      <dgm:prSet presAssocID="{26A8D7EF-8400-4A65-A166-8FD1A8E6054E}" presName="node" presStyleLbl="node1" presStyleIdx="3" presStyleCnt="10">
        <dgm:presLayoutVars>
          <dgm:bulletEnabled val="1"/>
        </dgm:presLayoutVars>
      </dgm:prSet>
      <dgm:spPr/>
    </dgm:pt>
    <dgm:pt modelId="{C5DCDB92-9276-4383-8191-C2101BF79420}" type="pres">
      <dgm:prSet presAssocID="{EEC33CBD-B15E-474C-8D54-B0796540666F}" presName="sibTrans" presStyleCnt="0"/>
      <dgm:spPr/>
    </dgm:pt>
    <dgm:pt modelId="{DEC3DB0A-657F-4931-95C6-4FDF588E8DE7}" type="pres">
      <dgm:prSet presAssocID="{B682E0B5-D218-4E9F-AFD6-3E12284AF620}" presName="node" presStyleLbl="node1" presStyleIdx="4" presStyleCnt="10">
        <dgm:presLayoutVars>
          <dgm:bulletEnabled val="1"/>
        </dgm:presLayoutVars>
      </dgm:prSet>
      <dgm:spPr/>
    </dgm:pt>
    <dgm:pt modelId="{588709DC-03FD-4A2E-80CC-B76BC0B67F54}" type="pres">
      <dgm:prSet presAssocID="{BF52C42A-8677-4139-B988-FAE8745AD380}" presName="sibTrans" presStyleCnt="0"/>
      <dgm:spPr/>
    </dgm:pt>
    <dgm:pt modelId="{99098346-F015-45E6-9056-C06FA4C44D89}" type="pres">
      <dgm:prSet presAssocID="{F0D0D34B-8D03-48C7-ADD7-1AAB139CB8E5}" presName="node" presStyleLbl="node1" presStyleIdx="5" presStyleCnt="10">
        <dgm:presLayoutVars>
          <dgm:bulletEnabled val="1"/>
        </dgm:presLayoutVars>
      </dgm:prSet>
      <dgm:spPr/>
    </dgm:pt>
    <dgm:pt modelId="{B5C6F181-7A1C-48A5-8AF8-83FE9CEB5F43}" type="pres">
      <dgm:prSet presAssocID="{3B4EB9E8-EE17-46A2-996B-873273817CD4}" presName="sibTrans" presStyleCnt="0"/>
      <dgm:spPr/>
    </dgm:pt>
    <dgm:pt modelId="{CFCF902E-BC76-407E-A0A5-11D9EED02575}" type="pres">
      <dgm:prSet presAssocID="{94665A6A-162A-4454-9022-28802179484C}" presName="node" presStyleLbl="node1" presStyleIdx="6" presStyleCnt="10">
        <dgm:presLayoutVars>
          <dgm:bulletEnabled val="1"/>
        </dgm:presLayoutVars>
      </dgm:prSet>
      <dgm:spPr/>
    </dgm:pt>
    <dgm:pt modelId="{BC450C2E-FA73-4764-92B9-923CF931EAE7}" type="pres">
      <dgm:prSet presAssocID="{B1ACCB57-51FC-4EFE-AB38-A307A3170C41}" presName="sibTrans" presStyleCnt="0"/>
      <dgm:spPr/>
    </dgm:pt>
    <dgm:pt modelId="{A62922DD-2C0A-4A07-948E-3B3F8D18FF3E}" type="pres">
      <dgm:prSet presAssocID="{25786187-EB57-41FA-ABDA-DB57CC5B1D40}" presName="node" presStyleLbl="node1" presStyleIdx="7" presStyleCnt="10">
        <dgm:presLayoutVars>
          <dgm:bulletEnabled val="1"/>
        </dgm:presLayoutVars>
      </dgm:prSet>
      <dgm:spPr/>
    </dgm:pt>
    <dgm:pt modelId="{195A00F9-25A6-41E8-BA2C-9C47878634C2}" type="pres">
      <dgm:prSet presAssocID="{D6760E9F-9B51-424F-BFF2-61C2A408D38B}" presName="sibTrans" presStyleCnt="0"/>
      <dgm:spPr/>
    </dgm:pt>
    <dgm:pt modelId="{13EC248B-C927-4BC5-970E-41FEB74DE423}" type="pres">
      <dgm:prSet presAssocID="{C8CB33CD-F227-40BB-8F62-2F6DEC867800}" presName="node" presStyleLbl="node1" presStyleIdx="8" presStyleCnt="10">
        <dgm:presLayoutVars>
          <dgm:bulletEnabled val="1"/>
        </dgm:presLayoutVars>
      </dgm:prSet>
      <dgm:spPr/>
    </dgm:pt>
    <dgm:pt modelId="{C8F31BE7-0555-4E71-93B4-451ACEC4307F}" type="pres">
      <dgm:prSet presAssocID="{D34180CA-90D3-4BE5-AF9A-8FE3BB618CAC}" presName="sibTrans" presStyleCnt="0"/>
      <dgm:spPr/>
    </dgm:pt>
    <dgm:pt modelId="{C57ECC67-268F-4485-8123-0979F8884215}" type="pres">
      <dgm:prSet presAssocID="{2780BCB1-26A9-4F78-8725-C4A304E124E0}" presName="node" presStyleLbl="node1" presStyleIdx="9" presStyleCnt="10">
        <dgm:presLayoutVars>
          <dgm:bulletEnabled val="1"/>
        </dgm:presLayoutVars>
      </dgm:prSet>
      <dgm:spPr/>
    </dgm:pt>
  </dgm:ptLst>
  <dgm:cxnLst>
    <dgm:cxn modelId="{C8E79806-0818-48A1-9A23-398048CD1189}" srcId="{639F6883-F8E9-4C33-8D55-549F202D40E3}" destId="{F0D0D34B-8D03-48C7-ADD7-1AAB139CB8E5}" srcOrd="5" destOrd="0" parTransId="{F4E14A67-32EE-4377-B547-77A6FACAA55B}" sibTransId="{3B4EB9E8-EE17-46A2-996B-873273817CD4}"/>
    <dgm:cxn modelId="{A276EF28-DF07-4D67-82EC-88028995982D}" srcId="{639F6883-F8E9-4C33-8D55-549F202D40E3}" destId="{B682E0B5-D218-4E9F-AFD6-3E12284AF620}" srcOrd="4" destOrd="0" parTransId="{8748AC1B-765A-4776-B3FD-24B36F05F0DE}" sibTransId="{BF52C42A-8677-4139-B988-FAE8745AD380}"/>
    <dgm:cxn modelId="{CFB82737-D146-4122-B828-351A693A2B86}" type="presOf" srcId="{C8CB33CD-F227-40BB-8F62-2F6DEC867800}" destId="{13EC248B-C927-4BC5-970E-41FEB74DE423}" srcOrd="0" destOrd="0" presId="urn:microsoft.com/office/officeart/2005/8/layout/default"/>
    <dgm:cxn modelId="{885B343D-4A65-4D6C-9484-7E8A9F5041C2}" type="presOf" srcId="{639F6883-F8E9-4C33-8D55-549F202D40E3}" destId="{6BB421F5-1F9D-4E6E-B438-7A2FEDCC5DBA}" srcOrd="0" destOrd="0" presId="urn:microsoft.com/office/officeart/2005/8/layout/default"/>
    <dgm:cxn modelId="{118AF15C-BD9E-4D5B-8988-2F208AB0E809}" type="presOf" srcId="{AFFF98B3-D1BF-4612-B890-A4C60B5125F1}" destId="{AAD9D717-7F11-46FB-8C4D-28B79DF1813C}" srcOrd="0" destOrd="0" presId="urn:microsoft.com/office/officeart/2005/8/layout/default"/>
    <dgm:cxn modelId="{47987F4B-6962-40C6-B502-E50CB1495A1B}" srcId="{639F6883-F8E9-4C33-8D55-549F202D40E3}" destId="{AFFF98B3-D1BF-4612-B890-A4C60B5125F1}" srcOrd="0" destOrd="0" parTransId="{89EBF6F1-0F4E-4C72-BACC-71B3F355B062}" sibTransId="{EF439121-E334-4091-982F-97F502B6B271}"/>
    <dgm:cxn modelId="{7FCD266D-EAC9-42AE-A442-734F7DB34087}" type="presOf" srcId="{F0D0D34B-8D03-48C7-ADD7-1AAB139CB8E5}" destId="{99098346-F015-45E6-9056-C06FA4C44D89}" srcOrd="0" destOrd="0" presId="urn:microsoft.com/office/officeart/2005/8/layout/default"/>
    <dgm:cxn modelId="{EC674550-EC46-4B26-9369-3E32EBB6D7B7}" type="presOf" srcId="{26A8D7EF-8400-4A65-A166-8FD1A8E6054E}" destId="{0A2370D1-FB70-458A-83D8-6801C7D2F779}" srcOrd="0" destOrd="0" presId="urn:microsoft.com/office/officeart/2005/8/layout/default"/>
    <dgm:cxn modelId="{9B56E978-85C5-4D9D-8F0E-5B824B375D65}" type="presOf" srcId="{0D951552-BF7B-4669-912E-9E2670684B1C}" destId="{7C286EEA-F76C-4A11-8366-77C7497B84E5}" srcOrd="0" destOrd="0" presId="urn:microsoft.com/office/officeart/2005/8/layout/default"/>
    <dgm:cxn modelId="{1C503E9A-B06E-4756-A569-39EF65894BA2}" srcId="{639F6883-F8E9-4C33-8D55-549F202D40E3}" destId="{2780BCB1-26A9-4F78-8725-C4A304E124E0}" srcOrd="9" destOrd="0" parTransId="{4C51836C-AEC1-4C8D-B5EE-0760FACE1FEB}" sibTransId="{B01B516F-22C2-4DBE-86E2-147220CBA7B9}"/>
    <dgm:cxn modelId="{285161AB-DB50-4BF9-89BF-31DBFF5FC538}" type="presOf" srcId="{B682E0B5-D218-4E9F-AFD6-3E12284AF620}" destId="{DEC3DB0A-657F-4931-95C6-4FDF588E8DE7}" srcOrd="0" destOrd="0" presId="urn:microsoft.com/office/officeart/2005/8/layout/default"/>
    <dgm:cxn modelId="{565578B8-CE53-417F-BDF3-993AE6A01C4A}" srcId="{639F6883-F8E9-4C33-8D55-549F202D40E3}" destId="{C8CB33CD-F227-40BB-8F62-2F6DEC867800}" srcOrd="8" destOrd="0" parTransId="{C32C6D5D-B456-41A8-8687-2EF07447B033}" sibTransId="{D34180CA-90D3-4BE5-AF9A-8FE3BB618CAC}"/>
    <dgm:cxn modelId="{68ADE0BC-E53F-4E7F-BA3A-9051A15E6030}" type="presOf" srcId="{13A72A01-7010-4DC0-ACC4-D01FA88A5E19}" destId="{8B14F64C-F046-421E-BD6B-05606DAA01BC}" srcOrd="0" destOrd="0" presId="urn:microsoft.com/office/officeart/2005/8/layout/default"/>
    <dgm:cxn modelId="{EC32D1C1-D60A-49E5-9E3B-52A11AFC3388}" type="presOf" srcId="{2780BCB1-26A9-4F78-8725-C4A304E124E0}" destId="{C57ECC67-268F-4485-8123-0979F8884215}" srcOrd="0" destOrd="0" presId="urn:microsoft.com/office/officeart/2005/8/layout/default"/>
    <dgm:cxn modelId="{940AC2C5-3B00-439E-AF53-32DD8EFABA7A}" srcId="{639F6883-F8E9-4C33-8D55-549F202D40E3}" destId="{0D951552-BF7B-4669-912E-9E2670684B1C}" srcOrd="2" destOrd="0" parTransId="{8932D6DD-4E9E-48E9-BB3C-744E449790B6}" sibTransId="{B297BEA5-9453-47A5-A828-2A05D48B9BAA}"/>
    <dgm:cxn modelId="{F94B2DC9-C703-465E-A790-E14442B4156F}" type="presOf" srcId="{25786187-EB57-41FA-ABDA-DB57CC5B1D40}" destId="{A62922DD-2C0A-4A07-948E-3B3F8D18FF3E}" srcOrd="0" destOrd="0" presId="urn:microsoft.com/office/officeart/2005/8/layout/default"/>
    <dgm:cxn modelId="{0A37E2D2-EC52-4665-B593-F4DBE577F4D1}" type="presOf" srcId="{94665A6A-162A-4454-9022-28802179484C}" destId="{CFCF902E-BC76-407E-A0A5-11D9EED02575}" srcOrd="0" destOrd="0" presId="urn:microsoft.com/office/officeart/2005/8/layout/default"/>
    <dgm:cxn modelId="{515DC7D4-820D-4D94-88CF-6B0EFF2A195F}" srcId="{639F6883-F8E9-4C33-8D55-549F202D40E3}" destId="{94665A6A-162A-4454-9022-28802179484C}" srcOrd="6" destOrd="0" parTransId="{BC2D0E56-6677-4E19-8B24-78D5743727DF}" sibTransId="{B1ACCB57-51FC-4EFE-AB38-A307A3170C41}"/>
    <dgm:cxn modelId="{6CD533E0-6989-4001-B576-079E574CAA46}" srcId="{639F6883-F8E9-4C33-8D55-549F202D40E3}" destId="{13A72A01-7010-4DC0-ACC4-D01FA88A5E19}" srcOrd="1" destOrd="0" parTransId="{F1227851-5197-450F-B702-6F20341917B4}" sibTransId="{2A1EAE96-DB8A-4550-963C-865BCF8A37C2}"/>
    <dgm:cxn modelId="{5860E7E5-F7A5-4C53-93D4-C22F0A1F1C2B}" srcId="{639F6883-F8E9-4C33-8D55-549F202D40E3}" destId="{26A8D7EF-8400-4A65-A166-8FD1A8E6054E}" srcOrd="3" destOrd="0" parTransId="{64A61125-9EAD-4111-AAAA-1F8C74EDD17B}" sibTransId="{EEC33CBD-B15E-474C-8D54-B0796540666F}"/>
    <dgm:cxn modelId="{3307AEE8-6403-473D-BB60-B3CA78D54B5A}" srcId="{639F6883-F8E9-4C33-8D55-549F202D40E3}" destId="{25786187-EB57-41FA-ABDA-DB57CC5B1D40}" srcOrd="7" destOrd="0" parTransId="{32E0CD1C-379D-454B-BFB3-47AA6DB162BF}" sibTransId="{D6760E9F-9B51-424F-BFF2-61C2A408D38B}"/>
    <dgm:cxn modelId="{2BBCD121-3C19-4325-9D29-D93B0F7AACB5}" type="presParOf" srcId="{6BB421F5-1F9D-4E6E-B438-7A2FEDCC5DBA}" destId="{AAD9D717-7F11-46FB-8C4D-28B79DF1813C}" srcOrd="0" destOrd="0" presId="urn:microsoft.com/office/officeart/2005/8/layout/default"/>
    <dgm:cxn modelId="{E7AE4EB0-8F5A-45D4-B559-0F71C502F68F}" type="presParOf" srcId="{6BB421F5-1F9D-4E6E-B438-7A2FEDCC5DBA}" destId="{F984DEE7-E420-452D-8D16-AE3D92E7ACEE}" srcOrd="1" destOrd="0" presId="urn:microsoft.com/office/officeart/2005/8/layout/default"/>
    <dgm:cxn modelId="{27341B61-7BE9-4CA3-9D34-550D60F2D709}" type="presParOf" srcId="{6BB421F5-1F9D-4E6E-B438-7A2FEDCC5DBA}" destId="{8B14F64C-F046-421E-BD6B-05606DAA01BC}" srcOrd="2" destOrd="0" presId="urn:microsoft.com/office/officeart/2005/8/layout/default"/>
    <dgm:cxn modelId="{BAC32423-2C04-459D-B945-6A874B9213A5}" type="presParOf" srcId="{6BB421F5-1F9D-4E6E-B438-7A2FEDCC5DBA}" destId="{E0431FEE-A587-4CC4-8A9D-70EF2A0D9F6F}" srcOrd="3" destOrd="0" presId="urn:microsoft.com/office/officeart/2005/8/layout/default"/>
    <dgm:cxn modelId="{BCBB435A-A522-4CD7-BF07-17AD0BAA2C56}" type="presParOf" srcId="{6BB421F5-1F9D-4E6E-B438-7A2FEDCC5DBA}" destId="{7C286EEA-F76C-4A11-8366-77C7497B84E5}" srcOrd="4" destOrd="0" presId="urn:microsoft.com/office/officeart/2005/8/layout/default"/>
    <dgm:cxn modelId="{5653394B-B1AC-4862-879E-31C2A146F5D1}" type="presParOf" srcId="{6BB421F5-1F9D-4E6E-B438-7A2FEDCC5DBA}" destId="{4DA73ED9-4B2C-4A8E-8B57-3C6F01C611C0}" srcOrd="5" destOrd="0" presId="urn:microsoft.com/office/officeart/2005/8/layout/default"/>
    <dgm:cxn modelId="{C049ECFD-7F67-4D95-995D-DF1687AE6B71}" type="presParOf" srcId="{6BB421F5-1F9D-4E6E-B438-7A2FEDCC5DBA}" destId="{0A2370D1-FB70-458A-83D8-6801C7D2F779}" srcOrd="6" destOrd="0" presId="urn:microsoft.com/office/officeart/2005/8/layout/default"/>
    <dgm:cxn modelId="{28075173-81DD-4966-B378-C7710C176BDE}" type="presParOf" srcId="{6BB421F5-1F9D-4E6E-B438-7A2FEDCC5DBA}" destId="{C5DCDB92-9276-4383-8191-C2101BF79420}" srcOrd="7" destOrd="0" presId="urn:microsoft.com/office/officeart/2005/8/layout/default"/>
    <dgm:cxn modelId="{742DBFBC-864C-406B-BC29-B7F217C8A613}" type="presParOf" srcId="{6BB421F5-1F9D-4E6E-B438-7A2FEDCC5DBA}" destId="{DEC3DB0A-657F-4931-95C6-4FDF588E8DE7}" srcOrd="8" destOrd="0" presId="urn:microsoft.com/office/officeart/2005/8/layout/default"/>
    <dgm:cxn modelId="{8DEB49FC-778F-4F03-B24C-5DDB629C8D3B}" type="presParOf" srcId="{6BB421F5-1F9D-4E6E-B438-7A2FEDCC5DBA}" destId="{588709DC-03FD-4A2E-80CC-B76BC0B67F54}" srcOrd="9" destOrd="0" presId="urn:microsoft.com/office/officeart/2005/8/layout/default"/>
    <dgm:cxn modelId="{5B4E8E88-92A9-4312-A925-169EDCE6D776}" type="presParOf" srcId="{6BB421F5-1F9D-4E6E-B438-7A2FEDCC5DBA}" destId="{99098346-F015-45E6-9056-C06FA4C44D89}" srcOrd="10" destOrd="0" presId="urn:microsoft.com/office/officeart/2005/8/layout/default"/>
    <dgm:cxn modelId="{E3C347F3-C9C4-45DD-B17F-3FCBBB792B3C}" type="presParOf" srcId="{6BB421F5-1F9D-4E6E-B438-7A2FEDCC5DBA}" destId="{B5C6F181-7A1C-48A5-8AF8-83FE9CEB5F43}" srcOrd="11" destOrd="0" presId="urn:microsoft.com/office/officeart/2005/8/layout/default"/>
    <dgm:cxn modelId="{1DCD52D2-AC99-421E-8E56-20596E371C1C}" type="presParOf" srcId="{6BB421F5-1F9D-4E6E-B438-7A2FEDCC5DBA}" destId="{CFCF902E-BC76-407E-A0A5-11D9EED02575}" srcOrd="12" destOrd="0" presId="urn:microsoft.com/office/officeart/2005/8/layout/default"/>
    <dgm:cxn modelId="{7D12F02D-45F8-4CC8-9330-583C42590585}" type="presParOf" srcId="{6BB421F5-1F9D-4E6E-B438-7A2FEDCC5DBA}" destId="{BC450C2E-FA73-4764-92B9-923CF931EAE7}" srcOrd="13" destOrd="0" presId="urn:microsoft.com/office/officeart/2005/8/layout/default"/>
    <dgm:cxn modelId="{6893EB72-7F34-4296-A13E-ED72C04E6326}" type="presParOf" srcId="{6BB421F5-1F9D-4E6E-B438-7A2FEDCC5DBA}" destId="{A62922DD-2C0A-4A07-948E-3B3F8D18FF3E}" srcOrd="14" destOrd="0" presId="urn:microsoft.com/office/officeart/2005/8/layout/default"/>
    <dgm:cxn modelId="{23B1BF5E-7CEB-46A7-99A4-76867A7009BE}" type="presParOf" srcId="{6BB421F5-1F9D-4E6E-B438-7A2FEDCC5DBA}" destId="{195A00F9-25A6-41E8-BA2C-9C47878634C2}" srcOrd="15" destOrd="0" presId="urn:microsoft.com/office/officeart/2005/8/layout/default"/>
    <dgm:cxn modelId="{C9A6060B-3F8B-4024-93DB-6B935FA488A1}" type="presParOf" srcId="{6BB421F5-1F9D-4E6E-B438-7A2FEDCC5DBA}" destId="{13EC248B-C927-4BC5-970E-41FEB74DE423}" srcOrd="16" destOrd="0" presId="urn:microsoft.com/office/officeart/2005/8/layout/default"/>
    <dgm:cxn modelId="{2964A421-0FC7-437F-8B19-48E6016382BF}" type="presParOf" srcId="{6BB421F5-1F9D-4E6E-B438-7A2FEDCC5DBA}" destId="{C8F31BE7-0555-4E71-93B4-451ACEC4307F}" srcOrd="17" destOrd="0" presId="urn:microsoft.com/office/officeart/2005/8/layout/default"/>
    <dgm:cxn modelId="{AE399ACB-68E8-48F2-B02D-4FFBB0D69CA7}" type="presParOf" srcId="{6BB421F5-1F9D-4E6E-B438-7A2FEDCC5DBA}" destId="{C57ECC67-268F-4485-8123-0979F8884215}"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E8B486-543A-4397-9007-ED9E463A9AA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E7EE56D-9A2C-4730-92DC-BE10FB86A833}">
      <dgm:prSet/>
      <dgm:spPr/>
      <dgm:t>
        <a:bodyPr/>
        <a:lstStyle/>
        <a:p>
          <a:r>
            <a:rPr lang="en-US"/>
            <a:t>Records of payments</a:t>
          </a:r>
        </a:p>
      </dgm:t>
    </dgm:pt>
    <dgm:pt modelId="{3512CD8B-BD2E-4007-B558-EE48047E8451}" type="parTrans" cxnId="{F6417389-278A-4176-9F18-5356E1963777}">
      <dgm:prSet/>
      <dgm:spPr/>
      <dgm:t>
        <a:bodyPr/>
        <a:lstStyle/>
        <a:p>
          <a:endParaRPr lang="en-US"/>
        </a:p>
      </dgm:t>
    </dgm:pt>
    <dgm:pt modelId="{41C4EA01-F88A-467F-BA75-7BCF6B2AED04}" type="sibTrans" cxnId="{F6417389-278A-4176-9F18-5356E1963777}">
      <dgm:prSet/>
      <dgm:spPr/>
      <dgm:t>
        <a:bodyPr/>
        <a:lstStyle/>
        <a:p>
          <a:endParaRPr lang="en-US"/>
        </a:p>
      </dgm:t>
    </dgm:pt>
    <dgm:pt modelId="{34BAE487-62CC-4D7E-B141-D699A6AAF960}">
      <dgm:prSet/>
      <dgm:spPr/>
      <dgm:t>
        <a:bodyPr/>
        <a:lstStyle/>
        <a:p>
          <a:r>
            <a:rPr lang="en-US"/>
            <a:t>Records of when residents move-in and out</a:t>
          </a:r>
        </a:p>
      </dgm:t>
    </dgm:pt>
    <dgm:pt modelId="{EA6D55FF-F880-41D2-B030-CDC5B6339A48}" type="parTrans" cxnId="{466616EA-6614-419E-AD78-210514CBA128}">
      <dgm:prSet/>
      <dgm:spPr/>
      <dgm:t>
        <a:bodyPr/>
        <a:lstStyle/>
        <a:p>
          <a:endParaRPr lang="en-US"/>
        </a:p>
      </dgm:t>
    </dgm:pt>
    <dgm:pt modelId="{C58E8B7F-D991-4602-9DC6-69A026BE217A}" type="sibTrans" cxnId="{466616EA-6614-419E-AD78-210514CBA128}">
      <dgm:prSet/>
      <dgm:spPr/>
      <dgm:t>
        <a:bodyPr/>
        <a:lstStyle/>
        <a:p>
          <a:endParaRPr lang="en-US"/>
        </a:p>
      </dgm:t>
    </dgm:pt>
    <dgm:pt modelId="{970C8BB0-7597-4C4C-B327-5A6051096C49}">
      <dgm:prSet/>
      <dgm:spPr/>
      <dgm:t>
        <a:bodyPr/>
        <a:lstStyle/>
        <a:p>
          <a:r>
            <a:rPr lang="en-US"/>
            <a:t>House meeting agendas</a:t>
          </a:r>
        </a:p>
      </dgm:t>
    </dgm:pt>
    <dgm:pt modelId="{E445C45E-9903-4F1D-B3E4-72CD54D0F0EE}" type="parTrans" cxnId="{FEA007AD-225A-4D6D-ABB3-ABBA723B45C4}">
      <dgm:prSet/>
      <dgm:spPr/>
      <dgm:t>
        <a:bodyPr/>
        <a:lstStyle/>
        <a:p>
          <a:endParaRPr lang="en-US"/>
        </a:p>
      </dgm:t>
    </dgm:pt>
    <dgm:pt modelId="{378C34DD-9D75-4E83-9A2F-02487E2733BF}" type="sibTrans" cxnId="{FEA007AD-225A-4D6D-ABB3-ABBA723B45C4}">
      <dgm:prSet/>
      <dgm:spPr/>
      <dgm:t>
        <a:bodyPr/>
        <a:lstStyle/>
        <a:p>
          <a:endParaRPr lang="en-US"/>
        </a:p>
      </dgm:t>
    </dgm:pt>
    <dgm:pt modelId="{D10AE405-8958-4715-BB97-E77D59E2CC97}">
      <dgm:prSet/>
      <dgm:spPr/>
      <dgm:t>
        <a:bodyPr/>
        <a:lstStyle/>
        <a:p>
          <a:r>
            <a:rPr lang="en-US" dirty="0"/>
            <a:t>House meeting attendance </a:t>
          </a:r>
        </a:p>
      </dgm:t>
    </dgm:pt>
    <dgm:pt modelId="{3EF72322-DB02-4AD8-A7C3-1B0D6968E9E6}" type="parTrans" cxnId="{5DB8EF69-662A-45C7-8D03-6EE6126315E9}">
      <dgm:prSet/>
      <dgm:spPr/>
      <dgm:t>
        <a:bodyPr/>
        <a:lstStyle/>
        <a:p>
          <a:endParaRPr lang="en-US"/>
        </a:p>
      </dgm:t>
    </dgm:pt>
    <dgm:pt modelId="{5F4769CD-DA0C-4943-AFBA-2084DD1EBACD}" type="sibTrans" cxnId="{5DB8EF69-662A-45C7-8D03-6EE6126315E9}">
      <dgm:prSet/>
      <dgm:spPr/>
      <dgm:t>
        <a:bodyPr/>
        <a:lstStyle/>
        <a:p>
          <a:endParaRPr lang="en-US"/>
        </a:p>
      </dgm:t>
    </dgm:pt>
    <dgm:pt modelId="{0361350A-20B1-4DD9-8E68-2FB8F35EAA3F}">
      <dgm:prSet/>
      <dgm:spPr/>
      <dgm:t>
        <a:bodyPr/>
        <a:lstStyle/>
        <a:p>
          <a:r>
            <a:rPr lang="en-US" dirty="0"/>
            <a:t>Records of trainings</a:t>
          </a:r>
        </a:p>
      </dgm:t>
    </dgm:pt>
    <dgm:pt modelId="{876945D6-1778-4A74-AA9A-734F3105CDBA}" type="parTrans" cxnId="{3483912C-C6E4-40D2-B4E5-F160B2EADF8F}">
      <dgm:prSet/>
      <dgm:spPr/>
      <dgm:t>
        <a:bodyPr/>
        <a:lstStyle/>
        <a:p>
          <a:endParaRPr lang="en-US"/>
        </a:p>
      </dgm:t>
    </dgm:pt>
    <dgm:pt modelId="{1C461174-AA13-4830-9B6B-00AFC6F318B1}" type="sibTrans" cxnId="{3483912C-C6E4-40D2-B4E5-F160B2EADF8F}">
      <dgm:prSet/>
      <dgm:spPr/>
      <dgm:t>
        <a:bodyPr/>
        <a:lstStyle/>
        <a:p>
          <a:endParaRPr lang="en-US"/>
        </a:p>
      </dgm:t>
    </dgm:pt>
    <dgm:pt modelId="{87A363CC-28BF-4B00-B23C-DAABE803BAB4}">
      <dgm:prSet/>
      <dgm:spPr/>
      <dgm:t>
        <a:bodyPr/>
        <a:lstStyle/>
        <a:p>
          <a:r>
            <a:rPr lang="en-US" dirty="0"/>
            <a:t>Signed Position Assignment Descriptions</a:t>
          </a:r>
        </a:p>
      </dgm:t>
    </dgm:pt>
    <dgm:pt modelId="{46D7F184-7B79-4A20-AE14-F28BE43B763A}" type="parTrans" cxnId="{35870E0A-E0EB-4E9C-9C00-C871D3E3F6C0}">
      <dgm:prSet/>
      <dgm:spPr/>
      <dgm:t>
        <a:bodyPr/>
        <a:lstStyle/>
        <a:p>
          <a:endParaRPr lang="en-US"/>
        </a:p>
      </dgm:t>
    </dgm:pt>
    <dgm:pt modelId="{49DED66E-4C41-4A49-B0B9-0DF0929384DF}" type="sibTrans" cxnId="{35870E0A-E0EB-4E9C-9C00-C871D3E3F6C0}">
      <dgm:prSet/>
      <dgm:spPr/>
      <dgm:t>
        <a:bodyPr/>
        <a:lstStyle/>
        <a:p>
          <a:endParaRPr lang="en-US"/>
        </a:p>
      </dgm:t>
    </dgm:pt>
    <dgm:pt modelId="{ABD309C2-1F41-41FE-A403-FEA4EC009C71}" type="pres">
      <dgm:prSet presAssocID="{61E8B486-543A-4397-9007-ED9E463A9AAA}" presName="diagram" presStyleCnt="0">
        <dgm:presLayoutVars>
          <dgm:dir/>
          <dgm:resizeHandles val="exact"/>
        </dgm:presLayoutVars>
      </dgm:prSet>
      <dgm:spPr/>
    </dgm:pt>
    <dgm:pt modelId="{52D0E0E8-8CD5-40CB-8880-829AE032E150}" type="pres">
      <dgm:prSet presAssocID="{4E7EE56D-9A2C-4730-92DC-BE10FB86A833}" presName="node" presStyleLbl="node1" presStyleIdx="0" presStyleCnt="6">
        <dgm:presLayoutVars>
          <dgm:bulletEnabled val="1"/>
        </dgm:presLayoutVars>
      </dgm:prSet>
      <dgm:spPr/>
    </dgm:pt>
    <dgm:pt modelId="{B9116C8D-9743-47E6-BB58-AC77D718E607}" type="pres">
      <dgm:prSet presAssocID="{41C4EA01-F88A-467F-BA75-7BCF6B2AED04}" presName="sibTrans" presStyleCnt="0"/>
      <dgm:spPr/>
    </dgm:pt>
    <dgm:pt modelId="{732D1D7E-2EE2-4925-AA35-248A6264234B}" type="pres">
      <dgm:prSet presAssocID="{34BAE487-62CC-4D7E-B141-D699A6AAF960}" presName="node" presStyleLbl="node1" presStyleIdx="1" presStyleCnt="6">
        <dgm:presLayoutVars>
          <dgm:bulletEnabled val="1"/>
        </dgm:presLayoutVars>
      </dgm:prSet>
      <dgm:spPr/>
    </dgm:pt>
    <dgm:pt modelId="{08E9CA4E-ECF1-4CE9-AD1D-3A6F7879A45E}" type="pres">
      <dgm:prSet presAssocID="{C58E8B7F-D991-4602-9DC6-69A026BE217A}" presName="sibTrans" presStyleCnt="0"/>
      <dgm:spPr/>
    </dgm:pt>
    <dgm:pt modelId="{A7109E99-D82A-4201-B60E-80C0AA4E15E6}" type="pres">
      <dgm:prSet presAssocID="{970C8BB0-7597-4C4C-B327-5A6051096C49}" presName="node" presStyleLbl="node1" presStyleIdx="2" presStyleCnt="6">
        <dgm:presLayoutVars>
          <dgm:bulletEnabled val="1"/>
        </dgm:presLayoutVars>
      </dgm:prSet>
      <dgm:spPr/>
    </dgm:pt>
    <dgm:pt modelId="{202405FD-BA13-41EF-B2B6-7FC8746B1CAD}" type="pres">
      <dgm:prSet presAssocID="{378C34DD-9D75-4E83-9A2F-02487E2733BF}" presName="sibTrans" presStyleCnt="0"/>
      <dgm:spPr/>
    </dgm:pt>
    <dgm:pt modelId="{0DBC615A-5B3F-47EA-B283-95650C125559}" type="pres">
      <dgm:prSet presAssocID="{D10AE405-8958-4715-BB97-E77D59E2CC97}" presName="node" presStyleLbl="node1" presStyleIdx="3" presStyleCnt="6">
        <dgm:presLayoutVars>
          <dgm:bulletEnabled val="1"/>
        </dgm:presLayoutVars>
      </dgm:prSet>
      <dgm:spPr/>
    </dgm:pt>
    <dgm:pt modelId="{45C90D5D-EE7D-4064-B1EB-BCF27AFE1A8A}" type="pres">
      <dgm:prSet presAssocID="{5F4769CD-DA0C-4943-AFBA-2084DD1EBACD}" presName="sibTrans" presStyleCnt="0"/>
      <dgm:spPr/>
    </dgm:pt>
    <dgm:pt modelId="{E7113BC2-0BF8-41C3-844E-884BE1EE0AF1}" type="pres">
      <dgm:prSet presAssocID="{0361350A-20B1-4DD9-8E68-2FB8F35EAA3F}" presName="node" presStyleLbl="node1" presStyleIdx="4" presStyleCnt="6">
        <dgm:presLayoutVars>
          <dgm:bulletEnabled val="1"/>
        </dgm:presLayoutVars>
      </dgm:prSet>
      <dgm:spPr/>
    </dgm:pt>
    <dgm:pt modelId="{DB6569EA-AF73-4774-A27E-67E4836A49CA}" type="pres">
      <dgm:prSet presAssocID="{1C461174-AA13-4830-9B6B-00AFC6F318B1}" presName="sibTrans" presStyleCnt="0"/>
      <dgm:spPr/>
    </dgm:pt>
    <dgm:pt modelId="{4E6F0D64-9B27-4E61-86B3-25EEE57A670A}" type="pres">
      <dgm:prSet presAssocID="{87A363CC-28BF-4B00-B23C-DAABE803BAB4}" presName="node" presStyleLbl="node1" presStyleIdx="5" presStyleCnt="6">
        <dgm:presLayoutVars>
          <dgm:bulletEnabled val="1"/>
        </dgm:presLayoutVars>
      </dgm:prSet>
      <dgm:spPr/>
    </dgm:pt>
  </dgm:ptLst>
  <dgm:cxnLst>
    <dgm:cxn modelId="{35870E0A-E0EB-4E9C-9C00-C871D3E3F6C0}" srcId="{61E8B486-543A-4397-9007-ED9E463A9AAA}" destId="{87A363CC-28BF-4B00-B23C-DAABE803BAB4}" srcOrd="5" destOrd="0" parTransId="{46D7F184-7B79-4A20-AE14-F28BE43B763A}" sibTransId="{49DED66E-4C41-4A49-B0B9-0DF0929384DF}"/>
    <dgm:cxn modelId="{3483912C-C6E4-40D2-B4E5-F160B2EADF8F}" srcId="{61E8B486-543A-4397-9007-ED9E463A9AAA}" destId="{0361350A-20B1-4DD9-8E68-2FB8F35EAA3F}" srcOrd="4" destOrd="0" parTransId="{876945D6-1778-4A74-AA9A-734F3105CDBA}" sibTransId="{1C461174-AA13-4830-9B6B-00AFC6F318B1}"/>
    <dgm:cxn modelId="{5DB8EF69-662A-45C7-8D03-6EE6126315E9}" srcId="{61E8B486-543A-4397-9007-ED9E463A9AAA}" destId="{D10AE405-8958-4715-BB97-E77D59E2CC97}" srcOrd="3" destOrd="0" parTransId="{3EF72322-DB02-4AD8-A7C3-1B0D6968E9E6}" sibTransId="{5F4769CD-DA0C-4943-AFBA-2084DD1EBACD}"/>
    <dgm:cxn modelId="{ED611C55-CD5C-43AC-8709-A23B35F91B90}" type="presOf" srcId="{61E8B486-543A-4397-9007-ED9E463A9AAA}" destId="{ABD309C2-1F41-41FE-A403-FEA4EC009C71}" srcOrd="0" destOrd="0" presId="urn:microsoft.com/office/officeart/2005/8/layout/default"/>
    <dgm:cxn modelId="{8FBEB857-3DE9-400E-AA0E-1040D3962724}" type="presOf" srcId="{4E7EE56D-9A2C-4730-92DC-BE10FB86A833}" destId="{52D0E0E8-8CD5-40CB-8880-829AE032E150}" srcOrd="0" destOrd="0" presId="urn:microsoft.com/office/officeart/2005/8/layout/default"/>
    <dgm:cxn modelId="{3375025A-9F2E-41F4-BA59-04D486B67978}" type="presOf" srcId="{D10AE405-8958-4715-BB97-E77D59E2CC97}" destId="{0DBC615A-5B3F-47EA-B283-95650C125559}" srcOrd="0" destOrd="0" presId="urn:microsoft.com/office/officeart/2005/8/layout/default"/>
    <dgm:cxn modelId="{03E07D80-902C-4C02-A4C4-05F020814E21}" type="presOf" srcId="{0361350A-20B1-4DD9-8E68-2FB8F35EAA3F}" destId="{E7113BC2-0BF8-41C3-844E-884BE1EE0AF1}" srcOrd="0" destOrd="0" presId="urn:microsoft.com/office/officeart/2005/8/layout/default"/>
    <dgm:cxn modelId="{F6417389-278A-4176-9F18-5356E1963777}" srcId="{61E8B486-543A-4397-9007-ED9E463A9AAA}" destId="{4E7EE56D-9A2C-4730-92DC-BE10FB86A833}" srcOrd="0" destOrd="0" parTransId="{3512CD8B-BD2E-4007-B558-EE48047E8451}" sibTransId="{41C4EA01-F88A-467F-BA75-7BCF6B2AED04}"/>
    <dgm:cxn modelId="{FEA007AD-225A-4D6D-ABB3-ABBA723B45C4}" srcId="{61E8B486-543A-4397-9007-ED9E463A9AAA}" destId="{970C8BB0-7597-4C4C-B327-5A6051096C49}" srcOrd="2" destOrd="0" parTransId="{E445C45E-9903-4F1D-B3E4-72CD54D0F0EE}" sibTransId="{378C34DD-9D75-4E83-9A2F-02487E2733BF}"/>
    <dgm:cxn modelId="{247283BC-9061-4328-A977-5A8F74E347E9}" type="presOf" srcId="{34BAE487-62CC-4D7E-B141-D699A6AAF960}" destId="{732D1D7E-2EE2-4925-AA35-248A6264234B}" srcOrd="0" destOrd="0" presId="urn:microsoft.com/office/officeart/2005/8/layout/default"/>
    <dgm:cxn modelId="{E1EACDD4-C4FB-4517-8D32-922027A7C6C5}" type="presOf" srcId="{970C8BB0-7597-4C4C-B327-5A6051096C49}" destId="{A7109E99-D82A-4201-B60E-80C0AA4E15E6}" srcOrd="0" destOrd="0" presId="urn:microsoft.com/office/officeart/2005/8/layout/default"/>
    <dgm:cxn modelId="{466616EA-6614-419E-AD78-210514CBA128}" srcId="{61E8B486-543A-4397-9007-ED9E463A9AAA}" destId="{34BAE487-62CC-4D7E-B141-D699A6AAF960}" srcOrd="1" destOrd="0" parTransId="{EA6D55FF-F880-41D2-B030-CDC5B6339A48}" sibTransId="{C58E8B7F-D991-4602-9DC6-69A026BE217A}"/>
    <dgm:cxn modelId="{BD05C1FC-376D-4806-A8BB-B15EAF3D9362}" type="presOf" srcId="{87A363CC-28BF-4B00-B23C-DAABE803BAB4}" destId="{4E6F0D64-9B27-4E61-86B3-25EEE57A670A}" srcOrd="0" destOrd="0" presId="urn:microsoft.com/office/officeart/2005/8/layout/default"/>
    <dgm:cxn modelId="{EF4DF9BA-E252-413A-87C5-73770770896B}" type="presParOf" srcId="{ABD309C2-1F41-41FE-A403-FEA4EC009C71}" destId="{52D0E0E8-8CD5-40CB-8880-829AE032E150}" srcOrd="0" destOrd="0" presId="urn:microsoft.com/office/officeart/2005/8/layout/default"/>
    <dgm:cxn modelId="{7436FE6A-563C-48B5-84AB-1418F09C534C}" type="presParOf" srcId="{ABD309C2-1F41-41FE-A403-FEA4EC009C71}" destId="{B9116C8D-9743-47E6-BB58-AC77D718E607}" srcOrd="1" destOrd="0" presId="urn:microsoft.com/office/officeart/2005/8/layout/default"/>
    <dgm:cxn modelId="{0D891BD8-D041-400E-944F-256C3A1B7717}" type="presParOf" srcId="{ABD309C2-1F41-41FE-A403-FEA4EC009C71}" destId="{732D1D7E-2EE2-4925-AA35-248A6264234B}" srcOrd="2" destOrd="0" presId="urn:microsoft.com/office/officeart/2005/8/layout/default"/>
    <dgm:cxn modelId="{C9DE0B71-8406-4EB7-847E-D7FA4B200B6E}" type="presParOf" srcId="{ABD309C2-1F41-41FE-A403-FEA4EC009C71}" destId="{08E9CA4E-ECF1-4CE9-AD1D-3A6F7879A45E}" srcOrd="3" destOrd="0" presId="urn:microsoft.com/office/officeart/2005/8/layout/default"/>
    <dgm:cxn modelId="{A46978FA-4A53-4011-8A1B-BF0D4AC288EE}" type="presParOf" srcId="{ABD309C2-1F41-41FE-A403-FEA4EC009C71}" destId="{A7109E99-D82A-4201-B60E-80C0AA4E15E6}" srcOrd="4" destOrd="0" presId="urn:microsoft.com/office/officeart/2005/8/layout/default"/>
    <dgm:cxn modelId="{4BAEC64D-B67C-4443-B08B-CCBED61C0259}" type="presParOf" srcId="{ABD309C2-1F41-41FE-A403-FEA4EC009C71}" destId="{202405FD-BA13-41EF-B2B6-7FC8746B1CAD}" srcOrd="5" destOrd="0" presId="urn:microsoft.com/office/officeart/2005/8/layout/default"/>
    <dgm:cxn modelId="{ACA69CD2-9DAB-481B-A09A-4C15CCE80E88}" type="presParOf" srcId="{ABD309C2-1F41-41FE-A403-FEA4EC009C71}" destId="{0DBC615A-5B3F-47EA-B283-95650C125559}" srcOrd="6" destOrd="0" presId="urn:microsoft.com/office/officeart/2005/8/layout/default"/>
    <dgm:cxn modelId="{66862928-DAB3-406A-BC14-1B8C84731571}" type="presParOf" srcId="{ABD309C2-1F41-41FE-A403-FEA4EC009C71}" destId="{45C90D5D-EE7D-4064-B1EB-BCF27AFE1A8A}" srcOrd="7" destOrd="0" presId="urn:microsoft.com/office/officeart/2005/8/layout/default"/>
    <dgm:cxn modelId="{EC5B3E8C-A4D6-403B-B804-9E8599899E77}" type="presParOf" srcId="{ABD309C2-1F41-41FE-A403-FEA4EC009C71}" destId="{E7113BC2-0BF8-41C3-844E-884BE1EE0AF1}" srcOrd="8" destOrd="0" presId="urn:microsoft.com/office/officeart/2005/8/layout/default"/>
    <dgm:cxn modelId="{D2BFA951-F183-44A7-8C47-9F0D38ED80A6}" type="presParOf" srcId="{ABD309C2-1F41-41FE-A403-FEA4EC009C71}" destId="{DB6569EA-AF73-4774-A27E-67E4836A49CA}" srcOrd="9" destOrd="0" presId="urn:microsoft.com/office/officeart/2005/8/layout/default"/>
    <dgm:cxn modelId="{E2D7B9A8-3630-4953-8EC9-7EC468255653}" type="presParOf" srcId="{ABD309C2-1F41-41FE-A403-FEA4EC009C71}" destId="{4E6F0D64-9B27-4E61-86B3-25EEE57A670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77010A-D04A-4E86-A175-3A086831DFA3}"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3144D7E5-F1B8-4537-83E0-3A166C92D0C9}">
      <dgm:prSet/>
      <dgm:spPr/>
      <dgm:t>
        <a:bodyPr/>
        <a:lstStyle/>
        <a:p>
          <a:r>
            <a:rPr lang="en-US"/>
            <a:t>Attorneys/ Legal Aid</a:t>
          </a:r>
        </a:p>
      </dgm:t>
    </dgm:pt>
    <dgm:pt modelId="{9FC542F4-9DB3-416E-9A81-9EFF85680E21}" type="parTrans" cxnId="{3FE4BA2F-593B-437A-BC95-C5759E0BDA72}">
      <dgm:prSet/>
      <dgm:spPr/>
      <dgm:t>
        <a:bodyPr/>
        <a:lstStyle/>
        <a:p>
          <a:endParaRPr lang="en-US"/>
        </a:p>
      </dgm:t>
    </dgm:pt>
    <dgm:pt modelId="{E280D02C-C61A-413C-9D0F-B977A7BE1B72}" type="sibTrans" cxnId="{3FE4BA2F-593B-437A-BC95-C5759E0BDA72}">
      <dgm:prSet/>
      <dgm:spPr/>
      <dgm:t>
        <a:bodyPr/>
        <a:lstStyle/>
        <a:p>
          <a:endParaRPr lang="en-US"/>
        </a:p>
      </dgm:t>
    </dgm:pt>
    <dgm:pt modelId="{6663AE95-B52A-48F4-AB41-9604CDD7514A}">
      <dgm:prSet/>
      <dgm:spPr/>
      <dgm:t>
        <a:bodyPr/>
        <a:lstStyle/>
        <a:p>
          <a:r>
            <a:rPr lang="en-US"/>
            <a:t>Fair Housing resources</a:t>
          </a:r>
        </a:p>
      </dgm:t>
    </dgm:pt>
    <dgm:pt modelId="{D13768EA-FF94-487B-8D64-833FA8D47846}" type="parTrans" cxnId="{7E713639-12D3-4B67-981B-59B1107B249E}">
      <dgm:prSet/>
      <dgm:spPr/>
      <dgm:t>
        <a:bodyPr/>
        <a:lstStyle/>
        <a:p>
          <a:endParaRPr lang="en-US"/>
        </a:p>
      </dgm:t>
    </dgm:pt>
    <dgm:pt modelId="{3DC3F7BC-5945-4CA3-AE98-1224DAB3FCB8}" type="sibTrans" cxnId="{7E713639-12D3-4B67-981B-59B1107B249E}">
      <dgm:prSet/>
      <dgm:spPr/>
      <dgm:t>
        <a:bodyPr/>
        <a:lstStyle/>
        <a:p>
          <a:endParaRPr lang="en-US"/>
        </a:p>
      </dgm:t>
    </dgm:pt>
    <dgm:pt modelId="{A520AE97-5238-4E20-ABCE-4800132C1FA2}">
      <dgm:prSet/>
      <dgm:spPr/>
      <dgm:t>
        <a:bodyPr/>
        <a:lstStyle/>
        <a:p>
          <a:r>
            <a:rPr lang="en-US"/>
            <a:t>Law Enforcement</a:t>
          </a:r>
        </a:p>
      </dgm:t>
    </dgm:pt>
    <dgm:pt modelId="{43D8C828-EEFB-4340-B95C-A61555499F62}" type="parTrans" cxnId="{FF681C8B-7030-4206-8727-F6C3EDA65470}">
      <dgm:prSet/>
      <dgm:spPr/>
      <dgm:t>
        <a:bodyPr/>
        <a:lstStyle/>
        <a:p>
          <a:endParaRPr lang="en-US"/>
        </a:p>
      </dgm:t>
    </dgm:pt>
    <dgm:pt modelId="{E4AD48D6-2F90-4B7A-BEA3-54D3782D3B31}" type="sibTrans" cxnId="{FF681C8B-7030-4206-8727-F6C3EDA65470}">
      <dgm:prSet/>
      <dgm:spPr/>
      <dgm:t>
        <a:bodyPr/>
        <a:lstStyle/>
        <a:p>
          <a:endParaRPr lang="en-US"/>
        </a:p>
      </dgm:t>
    </dgm:pt>
    <dgm:pt modelId="{490FA8A1-9524-4018-A790-697F5903A893}">
      <dgm:prSet/>
      <dgm:spPr/>
      <dgm:t>
        <a:bodyPr/>
        <a:lstStyle/>
        <a:p>
          <a:r>
            <a:rPr lang="en-US"/>
            <a:t>Building Codes </a:t>
          </a:r>
        </a:p>
      </dgm:t>
    </dgm:pt>
    <dgm:pt modelId="{43F52CD0-B794-4359-B660-62019682FE7B}" type="parTrans" cxnId="{A5BC0530-8D7F-49D7-A079-99531C23070E}">
      <dgm:prSet/>
      <dgm:spPr/>
      <dgm:t>
        <a:bodyPr/>
        <a:lstStyle/>
        <a:p>
          <a:endParaRPr lang="en-US"/>
        </a:p>
      </dgm:t>
    </dgm:pt>
    <dgm:pt modelId="{8901460A-B5D0-4FBB-A013-14F5D6666443}" type="sibTrans" cxnId="{A5BC0530-8D7F-49D7-A079-99531C23070E}">
      <dgm:prSet/>
      <dgm:spPr/>
      <dgm:t>
        <a:bodyPr/>
        <a:lstStyle/>
        <a:p>
          <a:endParaRPr lang="en-US"/>
        </a:p>
      </dgm:t>
    </dgm:pt>
    <dgm:pt modelId="{7D81FEA7-43D5-4D20-97BB-51646ADE1DB8}">
      <dgm:prSet/>
      <dgm:spPr/>
      <dgm:t>
        <a:bodyPr/>
        <a:lstStyle/>
        <a:p>
          <a:r>
            <a:rPr lang="en-US"/>
            <a:t>Crisis hotlines </a:t>
          </a:r>
        </a:p>
      </dgm:t>
    </dgm:pt>
    <dgm:pt modelId="{C31535EA-C6A7-4C68-9035-2AD29FAC5BB7}" type="parTrans" cxnId="{C5F0C8A4-D345-4088-9570-D67EF95F34B6}">
      <dgm:prSet/>
      <dgm:spPr/>
      <dgm:t>
        <a:bodyPr/>
        <a:lstStyle/>
        <a:p>
          <a:endParaRPr lang="en-US"/>
        </a:p>
      </dgm:t>
    </dgm:pt>
    <dgm:pt modelId="{50B0113D-25E4-4375-ACB0-2E2E1D2B8B00}" type="sibTrans" cxnId="{C5F0C8A4-D345-4088-9570-D67EF95F34B6}">
      <dgm:prSet/>
      <dgm:spPr/>
      <dgm:t>
        <a:bodyPr/>
        <a:lstStyle/>
        <a:p>
          <a:endParaRPr lang="en-US"/>
        </a:p>
      </dgm:t>
    </dgm:pt>
    <dgm:pt modelId="{B1AEAD52-DC31-482C-A50E-90769A5FD3AF}">
      <dgm:prSet/>
      <dgm:spPr/>
      <dgm:t>
        <a:bodyPr/>
        <a:lstStyle/>
        <a:p>
          <a:r>
            <a:rPr lang="en-US"/>
            <a:t>Attorney General</a:t>
          </a:r>
        </a:p>
      </dgm:t>
    </dgm:pt>
    <dgm:pt modelId="{A891550B-987A-49CF-AC8D-548ABC3DAE15}" type="parTrans" cxnId="{661E1732-5F5E-4F4D-B6C8-38B5DA5CE82E}">
      <dgm:prSet/>
      <dgm:spPr/>
      <dgm:t>
        <a:bodyPr/>
        <a:lstStyle/>
        <a:p>
          <a:endParaRPr lang="en-US"/>
        </a:p>
      </dgm:t>
    </dgm:pt>
    <dgm:pt modelId="{C145ABD4-A604-4F94-BFB3-31649FC1392E}" type="sibTrans" cxnId="{661E1732-5F5E-4F4D-B6C8-38B5DA5CE82E}">
      <dgm:prSet/>
      <dgm:spPr/>
      <dgm:t>
        <a:bodyPr/>
        <a:lstStyle/>
        <a:p>
          <a:endParaRPr lang="en-US"/>
        </a:p>
      </dgm:t>
    </dgm:pt>
    <dgm:pt modelId="{7F8BB540-6F3E-4B23-AD71-48628D153AA4}" type="pres">
      <dgm:prSet presAssocID="{7577010A-D04A-4E86-A175-3A086831DFA3}" presName="diagram" presStyleCnt="0">
        <dgm:presLayoutVars>
          <dgm:dir/>
          <dgm:resizeHandles val="exact"/>
        </dgm:presLayoutVars>
      </dgm:prSet>
      <dgm:spPr/>
    </dgm:pt>
    <dgm:pt modelId="{FB8A2FF0-C5D4-479D-8FBB-92269C4D2431}" type="pres">
      <dgm:prSet presAssocID="{3144D7E5-F1B8-4537-83E0-3A166C92D0C9}" presName="node" presStyleLbl="node1" presStyleIdx="0" presStyleCnt="6">
        <dgm:presLayoutVars>
          <dgm:bulletEnabled val="1"/>
        </dgm:presLayoutVars>
      </dgm:prSet>
      <dgm:spPr/>
    </dgm:pt>
    <dgm:pt modelId="{846718FB-D1C0-4CC7-A88A-5B95C76C1E55}" type="pres">
      <dgm:prSet presAssocID="{E280D02C-C61A-413C-9D0F-B977A7BE1B72}" presName="sibTrans" presStyleCnt="0"/>
      <dgm:spPr/>
    </dgm:pt>
    <dgm:pt modelId="{83823BBF-1B22-4940-92C5-4FD88FA42D01}" type="pres">
      <dgm:prSet presAssocID="{6663AE95-B52A-48F4-AB41-9604CDD7514A}" presName="node" presStyleLbl="node1" presStyleIdx="1" presStyleCnt="6">
        <dgm:presLayoutVars>
          <dgm:bulletEnabled val="1"/>
        </dgm:presLayoutVars>
      </dgm:prSet>
      <dgm:spPr/>
    </dgm:pt>
    <dgm:pt modelId="{0F6C89FB-6300-41E5-B0F5-9E31E193669E}" type="pres">
      <dgm:prSet presAssocID="{3DC3F7BC-5945-4CA3-AE98-1224DAB3FCB8}" presName="sibTrans" presStyleCnt="0"/>
      <dgm:spPr/>
    </dgm:pt>
    <dgm:pt modelId="{52ED52DD-2665-4899-87C9-C272657F1186}" type="pres">
      <dgm:prSet presAssocID="{A520AE97-5238-4E20-ABCE-4800132C1FA2}" presName="node" presStyleLbl="node1" presStyleIdx="2" presStyleCnt="6">
        <dgm:presLayoutVars>
          <dgm:bulletEnabled val="1"/>
        </dgm:presLayoutVars>
      </dgm:prSet>
      <dgm:spPr/>
    </dgm:pt>
    <dgm:pt modelId="{906306CD-A881-4E79-ABFF-FAC66DBFC417}" type="pres">
      <dgm:prSet presAssocID="{E4AD48D6-2F90-4B7A-BEA3-54D3782D3B31}" presName="sibTrans" presStyleCnt="0"/>
      <dgm:spPr/>
    </dgm:pt>
    <dgm:pt modelId="{A2600830-D275-4ED2-9385-0E16004B40A1}" type="pres">
      <dgm:prSet presAssocID="{490FA8A1-9524-4018-A790-697F5903A893}" presName="node" presStyleLbl="node1" presStyleIdx="3" presStyleCnt="6">
        <dgm:presLayoutVars>
          <dgm:bulletEnabled val="1"/>
        </dgm:presLayoutVars>
      </dgm:prSet>
      <dgm:spPr/>
    </dgm:pt>
    <dgm:pt modelId="{F4458677-7418-42ED-B829-AE2635774E77}" type="pres">
      <dgm:prSet presAssocID="{8901460A-B5D0-4FBB-A013-14F5D6666443}" presName="sibTrans" presStyleCnt="0"/>
      <dgm:spPr/>
    </dgm:pt>
    <dgm:pt modelId="{D9B2919C-6AF6-4B27-85DC-98047DD32140}" type="pres">
      <dgm:prSet presAssocID="{7D81FEA7-43D5-4D20-97BB-51646ADE1DB8}" presName="node" presStyleLbl="node1" presStyleIdx="4" presStyleCnt="6">
        <dgm:presLayoutVars>
          <dgm:bulletEnabled val="1"/>
        </dgm:presLayoutVars>
      </dgm:prSet>
      <dgm:spPr/>
    </dgm:pt>
    <dgm:pt modelId="{018AC44C-6A8C-41DF-A0C0-87D010CC9573}" type="pres">
      <dgm:prSet presAssocID="{50B0113D-25E4-4375-ACB0-2E2E1D2B8B00}" presName="sibTrans" presStyleCnt="0"/>
      <dgm:spPr/>
    </dgm:pt>
    <dgm:pt modelId="{1A7E0419-88C8-42AE-A0BA-B4A05CDFFBFD}" type="pres">
      <dgm:prSet presAssocID="{B1AEAD52-DC31-482C-A50E-90769A5FD3AF}" presName="node" presStyleLbl="node1" presStyleIdx="5" presStyleCnt="6">
        <dgm:presLayoutVars>
          <dgm:bulletEnabled val="1"/>
        </dgm:presLayoutVars>
      </dgm:prSet>
      <dgm:spPr/>
    </dgm:pt>
  </dgm:ptLst>
  <dgm:cxnLst>
    <dgm:cxn modelId="{9A78D318-2119-48F5-983C-D4B2541B24F6}" type="presOf" srcId="{6663AE95-B52A-48F4-AB41-9604CDD7514A}" destId="{83823BBF-1B22-4940-92C5-4FD88FA42D01}" srcOrd="0" destOrd="0" presId="urn:microsoft.com/office/officeart/2005/8/layout/default"/>
    <dgm:cxn modelId="{3FE4BA2F-593B-437A-BC95-C5759E0BDA72}" srcId="{7577010A-D04A-4E86-A175-3A086831DFA3}" destId="{3144D7E5-F1B8-4537-83E0-3A166C92D0C9}" srcOrd="0" destOrd="0" parTransId="{9FC542F4-9DB3-416E-9A81-9EFF85680E21}" sibTransId="{E280D02C-C61A-413C-9D0F-B977A7BE1B72}"/>
    <dgm:cxn modelId="{A5BC0530-8D7F-49D7-A079-99531C23070E}" srcId="{7577010A-D04A-4E86-A175-3A086831DFA3}" destId="{490FA8A1-9524-4018-A790-697F5903A893}" srcOrd="3" destOrd="0" parTransId="{43F52CD0-B794-4359-B660-62019682FE7B}" sibTransId="{8901460A-B5D0-4FBB-A013-14F5D6666443}"/>
    <dgm:cxn modelId="{661E1732-5F5E-4F4D-B6C8-38B5DA5CE82E}" srcId="{7577010A-D04A-4E86-A175-3A086831DFA3}" destId="{B1AEAD52-DC31-482C-A50E-90769A5FD3AF}" srcOrd="5" destOrd="0" parTransId="{A891550B-987A-49CF-AC8D-548ABC3DAE15}" sibTransId="{C145ABD4-A604-4F94-BFB3-31649FC1392E}"/>
    <dgm:cxn modelId="{32385136-2318-495C-98D8-C35FCF4F5AF8}" type="presOf" srcId="{3144D7E5-F1B8-4537-83E0-3A166C92D0C9}" destId="{FB8A2FF0-C5D4-479D-8FBB-92269C4D2431}" srcOrd="0" destOrd="0" presId="urn:microsoft.com/office/officeart/2005/8/layout/default"/>
    <dgm:cxn modelId="{7E713639-12D3-4B67-981B-59B1107B249E}" srcId="{7577010A-D04A-4E86-A175-3A086831DFA3}" destId="{6663AE95-B52A-48F4-AB41-9604CDD7514A}" srcOrd="1" destOrd="0" parTransId="{D13768EA-FF94-487B-8D64-833FA8D47846}" sibTransId="{3DC3F7BC-5945-4CA3-AE98-1224DAB3FCB8}"/>
    <dgm:cxn modelId="{72FB2950-E347-43F3-B4AD-AC40AD5760A2}" type="presOf" srcId="{490FA8A1-9524-4018-A790-697F5903A893}" destId="{A2600830-D275-4ED2-9385-0E16004B40A1}" srcOrd="0" destOrd="0" presId="urn:microsoft.com/office/officeart/2005/8/layout/default"/>
    <dgm:cxn modelId="{F910A975-4FE0-438B-AA1D-BEE178B28BAD}" type="presOf" srcId="{7577010A-D04A-4E86-A175-3A086831DFA3}" destId="{7F8BB540-6F3E-4B23-AD71-48628D153AA4}" srcOrd="0" destOrd="0" presId="urn:microsoft.com/office/officeart/2005/8/layout/default"/>
    <dgm:cxn modelId="{FF681C8B-7030-4206-8727-F6C3EDA65470}" srcId="{7577010A-D04A-4E86-A175-3A086831DFA3}" destId="{A520AE97-5238-4E20-ABCE-4800132C1FA2}" srcOrd="2" destOrd="0" parTransId="{43D8C828-EEFB-4340-B95C-A61555499F62}" sibTransId="{E4AD48D6-2F90-4B7A-BEA3-54D3782D3B31}"/>
    <dgm:cxn modelId="{5355FE97-3C8C-45B6-B813-68422ACCBB44}" type="presOf" srcId="{A520AE97-5238-4E20-ABCE-4800132C1FA2}" destId="{52ED52DD-2665-4899-87C9-C272657F1186}" srcOrd="0" destOrd="0" presId="urn:microsoft.com/office/officeart/2005/8/layout/default"/>
    <dgm:cxn modelId="{C5F0C8A4-D345-4088-9570-D67EF95F34B6}" srcId="{7577010A-D04A-4E86-A175-3A086831DFA3}" destId="{7D81FEA7-43D5-4D20-97BB-51646ADE1DB8}" srcOrd="4" destOrd="0" parTransId="{C31535EA-C6A7-4C68-9035-2AD29FAC5BB7}" sibTransId="{50B0113D-25E4-4375-ACB0-2E2E1D2B8B00}"/>
    <dgm:cxn modelId="{7D19CAE0-04A5-4ACB-A22E-D91183C7382F}" type="presOf" srcId="{B1AEAD52-DC31-482C-A50E-90769A5FD3AF}" destId="{1A7E0419-88C8-42AE-A0BA-B4A05CDFFBFD}" srcOrd="0" destOrd="0" presId="urn:microsoft.com/office/officeart/2005/8/layout/default"/>
    <dgm:cxn modelId="{9642C3F6-302C-488F-8397-BA72DD7D473E}" type="presOf" srcId="{7D81FEA7-43D5-4D20-97BB-51646ADE1DB8}" destId="{D9B2919C-6AF6-4B27-85DC-98047DD32140}" srcOrd="0" destOrd="0" presId="urn:microsoft.com/office/officeart/2005/8/layout/default"/>
    <dgm:cxn modelId="{E46A2238-5DF0-49DF-898D-B10AF1F811D6}" type="presParOf" srcId="{7F8BB540-6F3E-4B23-AD71-48628D153AA4}" destId="{FB8A2FF0-C5D4-479D-8FBB-92269C4D2431}" srcOrd="0" destOrd="0" presId="urn:microsoft.com/office/officeart/2005/8/layout/default"/>
    <dgm:cxn modelId="{E291BCB1-3C4A-46BC-BFBE-363BD55A832D}" type="presParOf" srcId="{7F8BB540-6F3E-4B23-AD71-48628D153AA4}" destId="{846718FB-D1C0-4CC7-A88A-5B95C76C1E55}" srcOrd="1" destOrd="0" presId="urn:microsoft.com/office/officeart/2005/8/layout/default"/>
    <dgm:cxn modelId="{8003FD5A-C2AF-45D7-B49E-14C7018293AD}" type="presParOf" srcId="{7F8BB540-6F3E-4B23-AD71-48628D153AA4}" destId="{83823BBF-1B22-4940-92C5-4FD88FA42D01}" srcOrd="2" destOrd="0" presId="urn:microsoft.com/office/officeart/2005/8/layout/default"/>
    <dgm:cxn modelId="{33497A1B-AAA5-4981-9855-D56A6A50FF4E}" type="presParOf" srcId="{7F8BB540-6F3E-4B23-AD71-48628D153AA4}" destId="{0F6C89FB-6300-41E5-B0F5-9E31E193669E}" srcOrd="3" destOrd="0" presId="urn:microsoft.com/office/officeart/2005/8/layout/default"/>
    <dgm:cxn modelId="{4AA6968F-6747-4AF6-8695-D6B0836FBF4B}" type="presParOf" srcId="{7F8BB540-6F3E-4B23-AD71-48628D153AA4}" destId="{52ED52DD-2665-4899-87C9-C272657F1186}" srcOrd="4" destOrd="0" presId="urn:microsoft.com/office/officeart/2005/8/layout/default"/>
    <dgm:cxn modelId="{BC1DCD59-33B1-411C-9176-56CC43FA7190}" type="presParOf" srcId="{7F8BB540-6F3E-4B23-AD71-48628D153AA4}" destId="{906306CD-A881-4E79-ABFF-FAC66DBFC417}" srcOrd="5" destOrd="0" presId="urn:microsoft.com/office/officeart/2005/8/layout/default"/>
    <dgm:cxn modelId="{67B9DA26-100B-4AFD-AE82-67D5C5BFC90D}" type="presParOf" srcId="{7F8BB540-6F3E-4B23-AD71-48628D153AA4}" destId="{A2600830-D275-4ED2-9385-0E16004B40A1}" srcOrd="6" destOrd="0" presId="urn:microsoft.com/office/officeart/2005/8/layout/default"/>
    <dgm:cxn modelId="{879A0DA6-4CC5-4B3A-9FAB-EF82D0BD42E5}" type="presParOf" srcId="{7F8BB540-6F3E-4B23-AD71-48628D153AA4}" destId="{F4458677-7418-42ED-B829-AE2635774E77}" srcOrd="7" destOrd="0" presId="urn:microsoft.com/office/officeart/2005/8/layout/default"/>
    <dgm:cxn modelId="{7F0E61F4-A27A-43EE-B897-2C4860976698}" type="presParOf" srcId="{7F8BB540-6F3E-4B23-AD71-48628D153AA4}" destId="{D9B2919C-6AF6-4B27-85DC-98047DD32140}" srcOrd="8" destOrd="0" presId="urn:microsoft.com/office/officeart/2005/8/layout/default"/>
    <dgm:cxn modelId="{CDFBD6EC-A8EC-4194-9C00-BDAC39A2299F}" type="presParOf" srcId="{7F8BB540-6F3E-4B23-AD71-48628D153AA4}" destId="{018AC44C-6A8C-41DF-A0C0-87D010CC9573}" srcOrd="9" destOrd="0" presId="urn:microsoft.com/office/officeart/2005/8/layout/default"/>
    <dgm:cxn modelId="{9A8B5FC7-BAD3-4E56-B134-B860FEAF39DE}" type="presParOf" srcId="{7F8BB540-6F3E-4B23-AD71-48628D153AA4}" destId="{1A7E0419-88C8-42AE-A0BA-B4A05CDFFBF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4532B6-01D0-4DD1-BB08-EB331E7D8139}" type="doc">
      <dgm:prSet loTypeId="urn:microsoft.com/office/officeart/2018/5/layout/IconCircle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59BA5A74-CE1A-4C17-AD89-BEE775D6248B}">
      <dgm:prSet/>
      <dgm:spPr/>
      <dgm:t>
        <a:bodyPr/>
        <a:lstStyle/>
        <a:p>
          <a:pPr>
            <a:defRPr cap="all"/>
          </a:pPr>
          <a:r>
            <a:rPr lang="en-US"/>
            <a:t>To speak with residents about what happened</a:t>
          </a:r>
        </a:p>
      </dgm:t>
    </dgm:pt>
    <dgm:pt modelId="{2C402B7E-1BB7-41D1-8B03-1CE26A79ED97}" type="parTrans" cxnId="{9063EE85-DCC0-468E-AD8E-05D5266649C4}">
      <dgm:prSet/>
      <dgm:spPr/>
      <dgm:t>
        <a:bodyPr/>
        <a:lstStyle/>
        <a:p>
          <a:endParaRPr lang="en-US"/>
        </a:p>
      </dgm:t>
    </dgm:pt>
    <dgm:pt modelId="{FDE7D387-43FF-4143-AC23-4AEE84AD3969}" type="sibTrans" cxnId="{9063EE85-DCC0-468E-AD8E-05D5266649C4}">
      <dgm:prSet/>
      <dgm:spPr/>
      <dgm:t>
        <a:bodyPr/>
        <a:lstStyle/>
        <a:p>
          <a:endParaRPr lang="en-US"/>
        </a:p>
      </dgm:t>
    </dgm:pt>
    <dgm:pt modelId="{21DE1846-AF7D-41AE-BE8B-352D78671A1A}">
      <dgm:prSet/>
      <dgm:spPr/>
      <dgm:t>
        <a:bodyPr/>
        <a:lstStyle/>
        <a:p>
          <a:pPr>
            <a:defRPr cap="all"/>
          </a:pPr>
          <a:r>
            <a:rPr lang="en-US"/>
            <a:t>To see documentation </a:t>
          </a:r>
        </a:p>
      </dgm:t>
    </dgm:pt>
    <dgm:pt modelId="{3B123C81-EF21-446C-B51B-918C398EC331}" type="parTrans" cxnId="{E0C110E4-49F6-4D0C-B6EF-2EF829A2ED25}">
      <dgm:prSet/>
      <dgm:spPr/>
      <dgm:t>
        <a:bodyPr/>
        <a:lstStyle/>
        <a:p>
          <a:endParaRPr lang="en-US"/>
        </a:p>
      </dgm:t>
    </dgm:pt>
    <dgm:pt modelId="{7FF3D995-EA59-4FDE-98DE-CDECE756B272}" type="sibTrans" cxnId="{E0C110E4-49F6-4D0C-B6EF-2EF829A2ED25}">
      <dgm:prSet/>
      <dgm:spPr/>
      <dgm:t>
        <a:bodyPr/>
        <a:lstStyle/>
        <a:p>
          <a:endParaRPr lang="en-US"/>
        </a:p>
      </dgm:t>
    </dgm:pt>
    <dgm:pt modelId="{94729F4F-A9DC-4399-AA7F-EC97324BD92C}" type="pres">
      <dgm:prSet presAssocID="{054532B6-01D0-4DD1-BB08-EB331E7D8139}" presName="root" presStyleCnt="0">
        <dgm:presLayoutVars>
          <dgm:dir/>
          <dgm:resizeHandles val="exact"/>
        </dgm:presLayoutVars>
      </dgm:prSet>
      <dgm:spPr/>
    </dgm:pt>
    <dgm:pt modelId="{C2048F23-0BB8-4094-884C-2A311B3AE1CB}" type="pres">
      <dgm:prSet presAssocID="{59BA5A74-CE1A-4C17-AD89-BEE775D6248B}" presName="compNode" presStyleCnt="0"/>
      <dgm:spPr/>
    </dgm:pt>
    <dgm:pt modelId="{68678B21-EC2A-45C8-B475-DCA9BF725ECE}" type="pres">
      <dgm:prSet presAssocID="{59BA5A74-CE1A-4C17-AD89-BEE775D6248B}" presName="iconBgRect" presStyleLbl="bgShp" presStyleIdx="0" presStyleCnt="2"/>
      <dgm:spPr/>
    </dgm:pt>
    <dgm:pt modelId="{C1BE7F68-A4AB-49E9-B7D2-55BEE2DF7BD0}" type="pres">
      <dgm:prSet presAssocID="{59BA5A74-CE1A-4C17-AD89-BEE775D6248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5E60E852-FFDC-45EC-B035-F5EB6F971840}" type="pres">
      <dgm:prSet presAssocID="{59BA5A74-CE1A-4C17-AD89-BEE775D6248B}" presName="spaceRect" presStyleCnt="0"/>
      <dgm:spPr/>
    </dgm:pt>
    <dgm:pt modelId="{0E8F77F6-9099-4648-BCE1-EC87A696C2E4}" type="pres">
      <dgm:prSet presAssocID="{59BA5A74-CE1A-4C17-AD89-BEE775D6248B}" presName="textRect" presStyleLbl="revTx" presStyleIdx="0" presStyleCnt="2">
        <dgm:presLayoutVars>
          <dgm:chMax val="1"/>
          <dgm:chPref val="1"/>
        </dgm:presLayoutVars>
      </dgm:prSet>
      <dgm:spPr/>
    </dgm:pt>
    <dgm:pt modelId="{9B299465-2C37-4F4C-9D80-6D8235FE7D10}" type="pres">
      <dgm:prSet presAssocID="{FDE7D387-43FF-4143-AC23-4AEE84AD3969}" presName="sibTrans" presStyleCnt="0"/>
      <dgm:spPr/>
    </dgm:pt>
    <dgm:pt modelId="{6DA7A32B-ABF5-45D7-A50E-DF19FE5B069C}" type="pres">
      <dgm:prSet presAssocID="{21DE1846-AF7D-41AE-BE8B-352D78671A1A}" presName="compNode" presStyleCnt="0"/>
      <dgm:spPr/>
    </dgm:pt>
    <dgm:pt modelId="{72C5AE7F-8495-40DF-8426-3FB77D80F40E}" type="pres">
      <dgm:prSet presAssocID="{21DE1846-AF7D-41AE-BE8B-352D78671A1A}" presName="iconBgRect" presStyleLbl="bgShp" presStyleIdx="1" presStyleCnt="2"/>
      <dgm:spPr/>
    </dgm:pt>
    <dgm:pt modelId="{2E233BCC-E0BB-4F5C-B8FC-8CCB9CBD770A}" type="pres">
      <dgm:prSet presAssocID="{21DE1846-AF7D-41AE-BE8B-352D78671A1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AD2F5B34-8E4B-4D48-9C40-0891F25671BF}" type="pres">
      <dgm:prSet presAssocID="{21DE1846-AF7D-41AE-BE8B-352D78671A1A}" presName="spaceRect" presStyleCnt="0"/>
      <dgm:spPr/>
    </dgm:pt>
    <dgm:pt modelId="{9FD45C7C-4A23-4D75-AF59-95797739D1B9}" type="pres">
      <dgm:prSet presAssocID="{21DE1846-AF7D-41AE-BE8B-352D78671A1A}" presName="textRect" presStyleLbl="revTx" presStyleIdx="1" presStyleCnt="2">
        <dgm:presLayoutVars>
          <dgm:chMax val="1"/>
          <dgm:chPref val="1"/>
        </dgm:presLayoutVars>
      </dgm:prSet>
      <dgm:spPr/>
    </dgm:pt>
  </dgm:ptLst>
  <dgm:cxnLst>
    <dgm:cxn modelId="{B16A152B-AC04-4D41-90D5-BFAD56944269}" type="presOf" srcId="{21DE1846-AF7D-41AE-BE8B-352D78671A1A}" destId="{9FD45C7C-4A23-4D75-AF59-95797739D1B9}" srcOrd="0" destOrd="0" presId="urn:microsoft.com/office/officeart/2018/5/layout/IconCircleLabelList"/>
    <dgm:cxn modelId="{CB9AC84E-10E9-486A-B151-CB397A8C9B3A}" type="presOf" srcId="{054532B6-01D0-4DD1-BB08-EB331E7D8139}" destId="{94729F4F-A9DC-4399-AA7F-EC97324BD92C}" srcOrd="0" destOrd="0" presId="urn:microsoft.com/office/officeart/2018/5/layout/IconCircleLabelList"/>
    <dgm:cxn modelId="{9063EE85-DCC0-468E-AD8E-05D5266649C4}" srcId="{054532B6-01D0-4DD1-BB08-EB331E7D8139}" destId="{59BA5A74-CE1A-4C17-AD89-BEE775D6248B}" srcOrd="0" destOrd="0" parTransId="{2C402B7E-1BB7-41D1-8B03-1CE26A79ED97}" sibTransId="{FDE7D387-43FF-4143-AC23-4AEE84AD3969}"/>
    <dgm:cxn modelId="{06128F8B-4C45-49FA-8EF9-B423D7845C74}" type="presOf" srcId="{59BA5A74-CE1A-4C17-AD89-BEE775D6248B}" destId="{0E8F77F6-9099-4648-BCE1-EC87A696C2E4}" srcOrd="0" destOrd="0" presId="urn:microsoft.com/office/officeart/2018/5/layout/IconCircleLabelList"/>
    <dgm:cxn modelId="{E0C110E4-49F6-4D0C-B6EF-2EF829A2ED25}" srcId="{054532B6-01D0-4DD1-BB08-EB331E7D8139}" destId="{21DE1846-AF7D-41AE-BE8B-352D78671A1A}" srcOrd="1" destOrd="0" parTransId="{3B123C81-EF21-446C-B51B-918C398EC331}" sibTransId="{7FF3D995-EA59-4FDE-98DE-CDECE756B272}"/>
    <dgm:cxn modelId="{5DD5BED4-F94E-4992-ABFC-98EED50E3979}" type="presParOf" srcId="{94729F4F-A9DC-4399-AA7F-EC97324BD92C}" destId="{C2048F23-0BB8-4094-884C-2A311B3AE1CB}" srcOrd="0" destOrd="0" presId="urn:microsoft.com/office/officeart/2018/5/layout/IconCircleLabelList"/>
    <dgm:cxn modelId="{772873D2-4636-4119-B0CB-0E6138021518}" type="presParOf" srcId="{C2048F23-0BB8-4094-884C-2A311B3AE1CB}" destId="{68678B21-EC2A-45C8-B475-DCA9BF725ECE}" srcOrd="0" destOrd="0" presId="urn:microsoft.com/office/officeart/2018/5/layout/IconCircleLabelList"/>
    <dgm:cxn modelId="{DE19BD9D-1607-47C7-8DC8-B1B7BF032EE2}" type="presParOf" srcId="{C2048F23-0BB8-4094-884C-2A311B3AE1CB}" destId="{C1BE7F68-A4AB-49E9-B7D2-55BEE2DF7BD0}" srcOrd="1" destOrd="0" presId="urn:microsoft.com/office/officeart/2018/5/layout/IconCircleLabelList"/>
    <dgm:cxn modelId="{1FD989FF-F05A-47E6-9EC7-CF96D0A573AB}" type="presParOf" srcId="{C2048F23-0BB8-4094-884C-2A311B3AE1CB}" destId="{5E60E852-FFDC-45EC-B035-F5EB6F971840}" srcOrd="2" destOrd="0" presId="urn:microsoft.com/office/officeart/2018/5/layout/IconCircleLabelList"/>
    <dgm:cxn modelId="{41120137-88EE-4654-A9FE-D192DE9894FD}" type="presParOf" srcId="{C2048F23-0BB8-4094-884C-2A311B3AE1CB}" destId="{0E8F77F6-9099-4648-BCE1-EC87A696C2E4}" srcOrd="3" destOrd="0" presId="urn:microsoft.com/office/officeart/2018/5/layout/IconCircleLabelList"/>
    <dgm:cxn modelId="{98D306E7-E689-4CC9-B36B-F5FEC6801967}" type="presParOf" srcId="{94729F4F-A9DC-4399-AA7F-EC97324BD92C}" destId="{9B299465-2C37-4F4C-9D80-6D8235FE7D10}" srcOrd="1" destOrd="0" presId="urn:microsoft.com/office/officeart/2018/5/layout/IconCircleLabelList"/>
    <dgm:cxn modelId="{E8A08B91-FD86-408D-AD69-12EF6D51D891}" type="presParOf" srcId="{94729F4F-A9DC-4399-AA7F-EC97324BD92C}" destId="{6DA7A32B-ABF5-45D7-A50E-DF19FE5B069C}" srcOrd="2" destOrd="0" presId="urn:microsoft.com/office/officeart/2018/5/layout/IconCircleLabelList"/>
    <dgm:cxn modelId="{5006BC0B-9571-4563-AE78-450BADEF9F7D}" type="presParOf" srcId="{6DA7A32B-ABF5-45D7-A50E-DF19FE5B069C}" destId="{72C5AE7F-8495-40DF-8426-3FB77D80F40E}" srcOrd="0" destOrd="0" presId="urn:microsoft.com/office/officeart/2018/5/layout/IconCircleLabelList"/>
    <dgm:cxn modelId="{7F7F17E5-2885-4CBD-9B1C-FA1FD3708740}" type="presParOf" srcId="{6DA7A32B-ABF5-45D7-A50E-DF19FE5B069C}" destId="{2E233BCC-E0BB-4F5C-B8FC-8CCB9CBD770A}" srcOrd="1" destOrd="0" presId="urn:microsoft.com/office/officeart/2018/5/layout/IconCircleLabelList"/>
    <dgm:cxn modelId="{347547A5-405F-4527-B6DC-D47757D9D690}" type="presParOf" srcId="{6DA7A32B-ABF5-45D7-A50E-DF19FE5B069C}" destId="{AD2F5B34-8E4B-4D48-9C40-0891F25671BF}" srcOrd="2" destOrd="0" presId="urn:microsoft.com/office/officeart/2018/5/layout/IconCircleLabelList"/>
    <dgm:cxn modelId="{4AE34C63-14EF-402B-8146-CB1D1092E026}" type="presParOf" srcId="{6DA7A32B-ABF5-45D7-A50E-DF19FE5B069C}" destId="{9FD45C7C-4A23-4D75-AF59-95797739D1B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915972-47CA-4314-BCE9-C65817EE066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30A0F95-412A-4B82-9C31-9EEAE70CFD2A}">
      <dgm:prSet/>
      <dgm:spPr/>
      <dgm:t>
        <a:bodyPr/>
        <a:lstStyle/>
        <a:p>
          <a:r>
            <a:rPr lang="en-US"/>
            <a:t>If quality improvement plan is not implemented, or the property is not able to enter into a quality improvement plan, ORH will recommend that certification be removed</a:t>
          </a:r>
        </a:p>
      </dgm:t>
    </dgm:pt>
    <dgm:pt modelId="{438CA954-B979-4DBC-9344-67B663F16DB0}" type="parTrans" cxnId="{E5AE5288-2576-45C3-9653-9AEA3AF8A345}">
      <dgm:prSet/>
      <dgm:spPr/>
      <dgm:t>
        <a:bodyPr/>
        <a:lstStyle/>
        <a:p>
          <a:endParaRPr lang="en-US"/>
        </a:p>
      </dgm:t>
    </dgm:pt>
    <dgm:pt modelId="{65BE37C5-BCA8-4275-AA56-C8725E6EFE1D}" type="sibTrans" cxnId="{E5AE5288-2576-45C3-9653-9AEA3AF8A345}">
      <dgm:prSet/>
      <dgm:spPr/>
      <dgm:t>
        <a:bodyPr/>
        <a:lstStyle/>
        <a:p>
          <a:endParaRPr lang="en-US"/>
        </a:p>
      </dgm:t>
    </dgm:pt>
    <dgm:pt modelId="{370F60CD-9526-400D-AF22-F4CCC01EDF21}">
      <dgm:prSet/>
      <dgm:spPr/>
      <dgm:t>
        <a:bodyPr/>
        <a:lstStyle/>
        <a:p>
          <a:r>
            <a:rPr lang="en-US"/>
            <a:t>The ORH business affairs committee determines removal of certification</a:t>
          </a:r>
        </a:p>
      </dgm:t>
    </dgm:pt>
    <dgm:pt modelId="{09CF1870-A0B7-4C2A-9EDD-8BC77A5AD8CD}" type="parTrans" cxnId="{FA9C0ACF-B3B4-4FEB-A06D-4A3C0C9E1E85}">
      <dgm:prSet/>
      <dgm:spPr/>
      <dgm:t>
        <a:bodyPr/>
        <a:lstStyle/>
        <a:p>
          <a:endParaRPr lang="en-US"/>
        </a:p>
      </dgm:t>
    </dgm:pt>
    <dgm:pt modelId="{6C7DE88C-3CB5-4A3F-BF00-E4C0CFF4AFF5}" type="sibTrans" cxnId="{FA9C0ACF-B3B4-4FEB-A06D-4A3C0C9E1E85}">
      <dgm:prSet/>
      <dgm:spPr/>
      <dgm:t>
        <a:bodyPr/>
        <a:lstStyle/>
        <a:p>
          <a:endParaRPr lang="en-US"/>
        </a:p>
      </dgm:t>
    </dgm:pt>
    <dgm:pt modelId="{6C86BB7D-B33E-4A48-98C9-053B6F6DC376}" type="pres">
      <dgm:prSet presAssocID="{55915972-47CA-4314-BCE9-C65817EE0665}" presName="linear" presStyleCnt="0">
        <dgm:presLayoutVars>
          <dgm:animLvl val="lvl"/>
          <dgm:resizeHandles val="exact"/>
        </dgm:presLayoutVars>
      </dgm:prSet>
      <dgm:spPr/>
    </dgm:pt>
    <dgm:pt modelId="{2D20E7A4-EA09-4D49-A4FB-C65CDB5A0F96}" type="pres">
      <dgm:prSet presAssocID="{C30A0F95-412A-4B82-9C31-9EEAE70CFD2A}" presName="parentText" presStyleLbl="node1" presStyleIdx="0" presStyleCnt="2">
        <dgm:presLayoutVars>
          <dgm:chMax val="0"/>
          <dgm:bulletEnabled val="1"/>
        </dgm:presLayoutVars>
      </dgm:prSet>
      <dgm:spPr/>
    </dgm:pt>
    <dgm:pt modelId="{B80DBA79-F6B4-481F-9148-EC6844ED5FC5}" type="pres">
      <dgm:prSet presAssocID="{65BE37C5-BCA8-4275-AA56-C8725E6EFE1D}" presName="spacer" presStyleCnt="0"/>
      <dgm:spPr/>
    </dgm:pt>
    <dgm:pt modelId="{89497CC6-EB7A-4FFB-8E34-3491A761402F}" type="pres">
      <dgm:prSet presAssocID="{370F60CD-9526-400D-AF22-F4CCC01EDF21}" presName="parentText" presStyleLbl="node1" presStyleIdx="1" presStyleCnt="2">
        <dgm:presLayoutVars>
          <dgm:chMax val="0"/>
          <dgm:bulletEnabled val="1"/>
        </dgm:presLayoutVars>
      </dgm:prSet>
      <dgm:spPr/>
    </dgm:pt>
  </dgm:ptLst>
  <dgm:cxnLst>
    <dgm:cxn modelId="{FA84EF50-A489-467B-B797-C74C27149DBD}" type="presOf" srcId="{C30A0F95-412A-4B82-9C31-9EEAE70CFD2A}" destId="{2D20E7A4-EA09-4D49-A4FB-C65CDB5A0F96}" srcOrd="0" destOrd="0" presId="urn:microsoft.com/office/officeart/2005/8/layout/vList2"/>
    <dgm:cxn modelId="{E5AE5288-2576-45C3-9653-9AEA3AF8A345}" srcId="{55915972-47CA-4314-BCE9-C65817EE0665}" destId="{C30A0F95-412A-4B82-9C31-9EEAE70CFD2A}" srcOrd="0" destOrd="0" parTransId="{438CA954-B979-4DBC-9344-67B663F16DB0}" sibTransId="{65BE37C5-BCA8-4275-AA56-C8725E6EFE1D}"/>
    <dgm:cxn modelId="{9BDB19BE-E013-4428-A2A3-BD1C8D2ADFC2}" type="presOf" srcId="{55915972-47CA-4314-BCE9-C65817EE0665}" destId="{6C86BB7D-B33E-4A48-98C9-053B6F6DC376}" srcOrd="0" destOrd="0" presId="urn:microsoft.com/office/officeart/2005/8/layout/vList2"/>
    <dgm:cxn modelId="{CD6B5DC3-1D39-4936-A038-2F10344C4085}" type="presOf" srcId="{370F60CD-9526-400D-AF22-F4CCC01EDF21}" destId="{89497CC6-EB7A-4FFB-8E34-3491A761402F}" srcOrd="0" destOrd="0" presId="urn:microsoft.com/office/officeart/2005/8/layout/vList2"/>
    <dgm:cxn modelId="{FA9C0ACF-B3B4-4FEB-A06D-4A3C0C9E1E85}" srcId="{55915972-47CA-4314-BCE9-C65817EE0665}" destId="{370F60CD-9526-400D-AF22-F4CCC01EDF21}" srcOrd="1" destOrd="0" parTransId="{09CF1870-A0B7-4C2A-9EDD-8BC77A5AD8CD}" sibTransId="{6C7DE88C-3CB5-4A3F-BF00-E4C0CFF4AFF5}"/>
    <dgm:cxn modelId="{6BC71657-4D44-4A73-A6DD-3B42715868CC}" type="presParOf" srcId="{6C86BB7D-B33E-4A48-98C9-053B6F6DC376}" destId="{2D20E7A4-EA09-4D49-A4FB-C65CDB5A0F96}" srcOrd="0" destOrd="0" presId="urn:microsoft.com/office/officeart/2005/8/layout/vList2"/>
    <dgm:cxn modelId="{3A9D7B3B-EAE3-4F18-82C7-DAE18237B5C1}" type="presParOf" srcId="{6C86BB7D-B33E-4A48-98C9-053B6F6DC376}" destId="{B80DBA79-F6B4-481F-9148-EC6844ED5FC5}" srcOrd="1" destOrd="0" presId="urn:microsoft.com/office/officeart/2005/8/layout/vList2"/>
    <dgm:cxn modelId="{0E240D66-010D-48BD-84DB-E462610891FA}" type="presParOf" srcId="{6C86BB7D-B33E-4A48-98C9-053B6F6DC376}" destId="{89497CC6-EB7A-4FFB-8E34-3491A761402F}"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1F51F-5901-4091-BF9A-BC820A6A0226}">
      <dsp:nvSpPr>
        <dsp:cNvPr id="0" name=""/>
        <dsp:cNvSpPr/>
      </dsp:nvSpPr>
      <dsp:spPr>
        <a:xfrm>
          <a:off x="0" y="210559"/>
          <a:ext cx="6666833" cy="1193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Sticking with your policies ensures that all individuals are treated as they expect</a:t>
          </a:r>
        </a:p>
      </dsp:txBody>
      <dsp:txXfrm>
        <a:off x="58257" y="268816"/>
        <a:ext cx="6550319" cy="1076886"/>
      </dsp:txXfrm>
    </dsp:sp>
    <dsp:sp modelId="{6F1AE155-506D-43E2-AC5A-AAD54694AC13}">
      <dsp:nvSpPr>
        <dsp:cNvPr id="0" name=""/>
        <dsp:cNvSpPr/>
      </dsp:nvSpPr>
      <dsp:spPr>
        <a:xfrm>
          <a:off x="0" y="1490359"/>
          <a:ext cx="6666833" cy="1193400"/>
        </a:xfrm>
        <a:prstGeom prst="roundRect">
          <a:avLst/>
        </a:prstGeom>
        <a:gradFill rotWithShape="0">
          <a:gsLst>
            <a:gs pos="0">
              <a:schemeClr val="accent2">
                <a:hueOff val="2122154"/>
                <a:satOff val="3600"/>
                <a:lumOff val="-131"/>
                <a:alphaOff val="0"/>
                <a:satMod val="103000"/>
                <a:lumMod val="102000"/>
                <a:tint val="94000"/>
              </a:schemeClr>
            </a:gs>
            <a:gs pos="50000">
              <a:schemeClr val="accent2">
                <a:hueOff val="2122154"/>
                <a:satOff val="3600"/>
                <a:lumOff val="-131"/>
                <a:alphaOff val="0"/>
                <a:satMod val="110000"/>
                <a:lumMod val="100000"/>
                <a:shade val="100000"/>
              </a:schemeClr>
            </a:gs>
            <a:gs pos="100000">
              <a:schemeClr val="accent2">
                <a:hueOff val="2122154"/>
                <a:satOff val="3600"/>
                <a:lumOff val="-13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Ensure all residents know about grievance policy</a:t>
          </a:r>
        </a:p>
      </dsp:txBody>
      <dsp:txXfrm>
        <a:off x="58257" y="1548616"/>
        <a:ext cx="6550319" cy="1076886"/>
      </dsp:txXfrm>
    </dsp:sp>
    <dsp:sp modelId="{6E6F23E7-F46D-45E3-86BF-F16E0C7EB356}">
      <dsp:nvSpPr>
        <dsp:cNvPr id="0" name=""/>
        <dsp:cNvSpPr/>
      </dsp:nvSpPr>
      <dsp:spPr>
        <a:xfrm>
          <a:off x="0" y="2770159"/>
          <a:ext cx="6666833" cy="1193400"/>
        </a:xfrm>
        <a:prstGeom prst="roundRect">
          <a:avLst/>
        </a:prstGeom>
        <a:gradFill rotWithShape="0">
          <a:gsLst>
            <a:gs pos="0">
              <a:schemeClr val="accent2">
                <a:hueOff val="4244308"/>
                <a:satOff val="7200"/>
                <a:lumOff val="-261"/>
                <a:alphaOff val="0"/>
                <a:satMod val="103000"/>
                <a:lumMod val="102000"/>
                <a:tint val="94000"/>
              </a:schemeClr>
            </a:gs>
            <a:gs pos="50000">
              <a:schemeClr val="accent2">
                <a:hueOff val="4244308"/>
                <a:satOff val="7200"/>
                <a:lumOff val="-261"/>
                <a:alphaOff val="0"/>
                <a:satMod val="110000"/>
                <a:lumMod val="100000"/>
                <a:shade val="100000"/>
              </a:schemeClr>
            </a:gs>
            <a:gs pos="100000">
              <a:schemeClr val="accent2">
                <a:hueOff val="4244308"/>
                <a:satOff val="7200"/>
                <a:lumOff val="-2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Address grievances promptly</a:t>
          </a:r>
        </a:p>
      </dsp:txBody>
      <dsp:txXfrm>
        <a:off x="58257" y="2828416"/>
        <a:ext cx="6550319" cy="1076886"/>
      </dsp:txXfrm>
    </dsp:sp>
    <dsp:sp modelId="{3077D56B-880B-428C-AB21-E8BFA32A911F}">
      <dsp:nvSpPr>
        <dsp:cNvPr id="0" name=""/>
        <dsp:cNvSpPr/>
      </dsp:nvSpPr>
      <dsp:spPr>
        <a:xfrm>
          <a:off x="0" y="4049960"/>
          <a:ext cx="6666833" cy="1193400"/>
        </a:xfrm>
        <a:prstGeom prst="roundRect">
          <a:avLst/>
        </a:prstGeom>
        <a:gradFill rotWithShape="0">
          <a:gsLst>
            <a:gs pos="0">
              <a:schemeClr val="accent2">
                <a:hueOff val="6366461"/>
                <a:satOff val="10800"/>
                <a:lumOff val="-392"/>
                <a:alphaOff val="0"/>
                <a:satMod val="103000"/>
                <a:lumMod val="102000"/>
                <a:tint val="94000"/>
              </a:schemeClr>
            </a:gs>
            <a:gs pos="50000">
              <a:schemeClr val="accent2">
                <a:hueOff val="6366461"/>
                <a:satOff val="10800"/>
                <a:lumOff val="-392"/>
                <a:alphaOff val="0"/>
                <a:satMod val="110000"/>
                <a:lumMod val="100000"/>
                <a:shade val="100000"/>
              </a:schemeClr>
            </a:gs>
            <a:gs pos="100000">
              <a:schemeClr val="accent2">
                <a:hueOff val="6366461"/>
                <a:satOff val="10800"/>
                <a:lumOff val="-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Address neighbor concerns promptly</a:t>
          </a:r>
        </a:p>
      </dsp:txBody>
      <dsp:txXfrm>
        <a:off x="58257" y="4108217"/>
        <a:ext cx="6550319" cy="1076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9D717-7F11-46FB-8C4D-28B79DF1813C}">
      <dsp:nvSpPr>
        <dsp:cNvPr id="0" name=""/>
        <dsp:cNvSpPr/>
      </dsp:nvSpPr>
      <dsp:spPr>
        <a:xfrm>
          <a:off x="3735" y="530214"/>
          <a:ext cx="2022288" cy="12133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Resident Application</a:t>
          </a:r>
        </a:p>
      </dsp:txBody>
      <dsp:txXfrm>
        <a:off x="3735" y="530214"/>
        <a:ext cx="2022288" cy="1213373"/>
      </dsp:txXfrm>
    </dsp:sp>
    <dsp:sp modelId="{8B14F64C-F046-421E-BD6B-05606DAA01BC}">
      <dsp:nvSpPr>
        <dsp:cNvPr id="0" name=""/>
        <dsp:cNvSpPr/>
      </dsp:nvSpPr>
      <dsp:spPr>
        <a:xfrm>
          <a:off x="2228252" y="530214"/>
          <a:ext cx="2022288" cy="121337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Resident Agreement</a:t>
          </a:r>
        </a:p>
      </dsp:txBody>
      <dsp:txXfrm>
        <a:off x="2228252" y="530214"/>
        <a:ext cx="2022288" cy="1213373"/>
      </dsp:txXfrm>
    </dsp:sp>
    <dsp:sp modelId="{7C286EEA-F76C-4A11-8366-77C7497B84E5}">
      <dsp:nvSpPr>
        <dsp:cNvPr id="0" name=""/>
        <dsp:cNvSpPr/>
      </dsp:nvSpPr>
      <dsp:spPr>
        <a:xfrm>
          <a:off x="4452770" y="530214"/>
          <a:ext cx="2022288" cy="121337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Signed copy of resident rights</a:t>
          </a:r>
        </a:p>
      </dsp:txBody>
      <dsp:txXfrm>
        <a:off x="4452770" y="530214"/>
        <a:ext cx="2022288" cy="1213373"/>
      </dsp:txXfrm>
    </dsp:sp>
    <dsp:sp modelId="{0A2370D1-FB70-458A-83D8-6801C7D2F779}">
      <dsp:nvSpPr>
        <dsp:cNvPr id="0" name=""/>
        <dsp:cNvSpPr/>
      </dsp:nvSpPr>
      <dsp:spPr>
        <a:xfrm>
          <a:off x="6677287" y="530214"/>
          <a:ext cx="2022288" cy="12133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Medication count charts (if applicable)</a:t>
          </a:r>
        </a:p>
      </dsp:txBody>
      <dsp:txXfrm>
        <a:off x="6677287" y="530214"/>
        <a:ext cx="2022288" cy="1213373"/>
      </dsp:txXfrm>
    </dsp:sp>
    <dsp:sp modelId="{DEC3DB0A-657F-4931-95C6-4FDF588E8DE7}">
      <dsp:nvSpPr>
        <dsp:cNvPr id="0" name=""/>
        <dsp:cNvSpPr/>
      </dsp:nvSpPr>
      <dsp:spPr>
        <a:xfrm>
          <a:off x="8901805" y="530214"/>
          <a:ext cx="2022288" cy="121337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Drug testing records</a:t>
          </a:r>
        </a:p>
      </dsp:txBody>
      <dsp:txXfrm>
        <a:off x="8901805" y="530214"/>
        <a:ext cx="2022288" cy="1213373"/>
      </dsp:txXfrm>
    </dsp:sp>
    <dsp:sp modelId="{99098346-F015-45E6-9056-C06FA4C44D89}">
      <dsp:nvSpPr>
        <dsp:cNvPr id="0" name=""/>
        <dsp:cNvSpPr/>
      </dsp:nvSpPr>
      <dsp:spPr>
        <a:xfrm>
          <a:off x="3735" y="1945816"/>
          <a:ext cx="2022288" cy="12133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Consent to search/ records of searches </a:t>
          </a:r>
        </a:p>
      </dsp:txBody>
      <dsp:txXfrm>
        <a:off x="3735" y="1945816"/>
        <a:ext cx="2022288" cy="1213373"/>
      </dsp:txXfrm>
    </dsp:sp>
    <dsp:sp modelId="{CFCF902E-BC76-407E-A0A5-11D9EED02575}">
      <dsp:nvSpPr>
        <dsp:cNvPr id="0" name=""/>
        <dsp:cNvSpPr/>
      </dsp:nvSpPr>
      <dsp:spPr>
        <a:xfrm>
          <a:off x="2228252" y="1945816"/>
          <a:ext cx="2022288" cy="121337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Grievances</a:t>
          </a:r>
        </a:p>
      </dsp:txBody>
      <dsp:txXfrm>
        <a:off x="2228252" y="1945816"/>
        <a:ext cx="2022288" cy="1213373"/>
      </dsp:txXfrm>
    </dsp:sp>
    <dsp:sp modelId="{A62922DD-2C0A-4A07-948E-3B3F8D18FF3E}">
      <dsp:nvSpPr>
        <dsp:cNvPr id="0" name=""/>
        <dsp:cNvSpPr/>
      </dsp:nvSpPr>
      <dsp:spPr>
        <a:xfrm>
          <a:off x="4452770" y="1945816"/>
          <a:ext cx="2022288" cy="121337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Incidents </a:t>
          </a:r>
        </a:p>
      </dsp:txBody>
      <dsp:txXfrm>
        <a:off x="4452770" y="1945816"/>
        <a:ext cx="2022288" cy="1213373"/>
      </dsp:txXfrm>
    </dsp:sp>
    <dsp:sp modelId="{13EC248B-C927-4BC5-970E-41FEB74DE423}">
      <dsp:nvSpPr>
        <dsp:cNvPr id="0" name=""/>
        <dsp:cNvSpPr/>
      </dsp:nvSpPr>
      <dsp:spPr>
        <a:xfrm>
          <a:off x="6677287" y="1945816"/>
          <a:ext cx="2022288" cy="12133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Recovery Planning Documents</a:t>
          </a:r>
        </a:p>
      </dsp:txBody>
      <dsp:txXfrm>
        <a:off x="6677287" y="1945816"/>
        <a:ext cx="2022288" cy="1213373"/>
      </dsp:txXfrm>
    </dsp:sp>
    <dsp:sp modelId="{C57ECC67-268F-4485-8123-0979F8884215}">
      <dsp:nvSpPr>
        <dsp:cNvPr id="0" name=""/>
        <dsp:cNvSpPr/>
      </dsp:nvSpPr>
      <dsp:spPr>
        <a:xfrm>
          <a:off x="8901805" y="1945816"/>
          <a:ext cx="2022288" cy="121337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Others </a:t>
          </a:r>
        </a:p>
      </dsp:txBody>
      <dsp:txXfrm>
        <a:off x="8901805" y="1945816"/>
        <a:ext cx="2022288" cy="12133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0E0E8-8CD5-40CB-8880-829AE032E150}">
      <dsp:nvSpPr>
        <dsp:cNvPr id="0" name=""/>
        <dsp:cNvSpPr/>
      </dsp:nvSpPr>
      <dsp:spPr>
        <a:xfrm>
          <a:off x="930572" y="3032"/>
          <a:ext cx="2833338" cy="170000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Records of payments</a:t>
          </a:r>
        </a:p>
      </dsp:txBody>
      <dsp:txXfrm>
        <a:off x="930572" y="3032"/>
        <a:ext cx="2833338" cy="1700003"/>
      </dsp:txXfrm>
    </dsp:sp>
    <dsp:sp modelId="{732D1D7E-2EE2-4925-AA35-248A6264234B}">
      <dsp:nvSpPr>
        <dsp:cNvPr id="0" name=""/>
        <dsp:cNvSpPr/>
      </dsp:nvSpPr>
      <dsp:spPr>
        <a:xfrm>
          <a:off x="4047245" y="3032"/>
          <a:ext cx="2833338" cy="1700003"/>
        </a:xfrm>
        <a:prstGeom prst="rect">
          <a:avLst/>
        </a:prstGeom>
        <a:solidFill>
          <a:schemeClr val="accent2">
            <a:hueOff val="1273292"/>
            <a:satOff val="2160"/>
            <a:lumOff val="-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Records of when residents move-in and out</a:t>
          </a:r>
        </a:p>
      </dsp:txBody>
      <dsp:txXfrm>
        <a:off x="4047245" y="3032"/>
        <a:ext cx="2833338" cy="1700003"/>
      </dsp:txXfrm>
    </dsp:sp>
    <dsp:sp modelId="{A7109E99-D82A-4201-B60E-80C0AA4E15E6}">
      <dsp:nvSpPr>
        <dsp:cNvPr id="0" name=""/>
        <dsp:cNvSpPr/>
      </dsp:nvSpPr>
      <dsp:spPr>
        <a:xfrm>
          <a:off x="7163917" y="3032"/>
          <a:ext cx="2833338" cy="1700003"/>
        </a:xfrm>
        <a:prstGeom prst="rect">
          <a:avLst/>
        </a:prstGeom>
        <a:solidFill>
          <a:schemeClr val="accent2">
            <a:hueOff val="2546585"/>
            <a:satOff val="4320"/>
            <a:lumOff val="-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House meeting agendas</a:t>
          </a:r>
        </a:p>
      </dsp:txBody>
      <dsp:txXfrm>
        <a:off x="7163917" y="3032"/>
        <a:ext cx="2833338" cy="1700003"/>
      </dsp:txXfrm>
    </dsp:sp>
    <dsp:sp modelId="{0DBC615A-5B3F-47EA-B283-95650C125559}">
      <dsp:nvSpPr>
        <dsp:cNvPr id="0" name=""/>
        <dsp:cNvSpPr/>
      </dsp:nvSpPr>
      <dsp:spPr>
        <a:xfrm>
          <a:off x="930572" y="1986369"/>
          <a:ext cx="2833338" cy="1700003"/>
        </a:xfrm>
        <a:prstGeom prst="rect">
          <a:avLst/>
        </a:prstGeom>
        <a:solidFill>
          <a:schemeClr val="accent2">
            <a:hueOff val="3819877"/>
            <a:satOff val="6480"/>
            <a:lumOff val="-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House meeting attendance </a:t>
          </a:r>
        </a:p>
      </dsp:txBody>
      <dsp:txXfrm>
        <a:off x="930572" y="1986369"/>
        <a:ext cx="2833338" cy="1700003"/>
      </dsp:txXfrm>
    </dsp:sp>
    <dsp:sp modelId="{E7113BC2-0BF8-41C3-844E-884BE1EE0AF1}">
      <dsp:nvSpPr>
        <dsp:cNvPr id="0" name=""/>
        <dsp:cNvSpPr/>
      </dsp:nvSpPr>
      <dsp:spPr>
        <a:xfrm>
          <a:off x="4047245" y="1986369"/>
          <a:ext cx="2833338" cy="1700003"/>
        </a:xfrm>
        <a:prstGeom prst="rect">
          <a:avLst/>
        </a:prstGeom>
        <a:solidFill>
          <a:schemeClr val="accent2">
            <a:hueOff val="5093169"/>
            <a:satOff val="8640"/>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Records of trainings</a:t>
          </a:r>
        </a:p>
      </dsp:txBody>
      <dsp:txXfrm>
        <a:off x="4047245" y="1986369"/>
        <a:ext cx="2833338" cy="1700003"/>
      </dsp:txXfrm>
    </dsp:sp>
    <dsp:sp modelId="{4E6F0D64-9B27-4E61-86B3-25EEE57A670A}">
      <dsp:nvSpPr>
        <dsp:cNvPr id="0" name=""/>
        <dsp:cNvSpPr/>
      </dsp:nvSpPr>
      <dsp:spPr>
        <a:xfrm>
          <a:off x="7163917" y="1986369"/>
          <a:ext cx="2833338" cy="1700003"/>
        </a:xfrm>
        <a:prstGeom prst="rect">
          <a:avLst/>
        </a:prstGeom>
        <a:solidFill>
          <a:schemeClr val="accent2">
            <a:hueOff val="6366461"/>
            <a:satOff val="10800"/>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Signed Position Assignment Descriptions</a:t>
          </a:r>
        </a:p>
      </dsp:txBody>
      <dsp:txXfrm>
        <a:off x="7163917" y="1986369"/>
        <a:ext cx="2833338" cy="17000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A2FF0-C5D4-479D-8FBB-92269C4D2431}">
      <dsp:nvSpPr>
        <dsp:cNvPr id="0" name=""/>
        <dsp:cNvSpPr/>
      </dsp:nvSpPr>
      <dsp:spPr>
        <a:xfrm>
          <a:off x="0"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Attorneys/ Legal Aid</a:t>
          </a:r>
        </a:p>
      </dsp:txBody>
      <dsp:txXfrm>
        <a:off x="0" y="39687"/>
        <a:ext cx="3286125" cy="1971675"/>
      </dsp:txXfrm>
    </dsp:sp>
    <dsp:sp modelId="{83823BBF-1B22-4940-92C5-4FD88FA42D01}">
      <dsp:nvSpPr>
        <dsp:cNvPr id="0" name=""/>
        <dsp:cNvSpPr/>
      </dsp:nvSpPr>
      <dsp:spPr>
        <a:xfrm>
          <a:off x="3614737" y="39687"/>
          <a:ext cx="3286125" cy="19716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Fair Housing resources</a:t>
          </a:r>
        </a:p>
      </dsp:txBody>
      <dsp:txXfrm>
        <a:off x="3614737" y="39687"/>
        <a:ext cx="3286125" cy="1971675"/>
      </dsp:txXfrm>
    </dsp:sp>
    <dsp:sp modelId="{52ED52DD-2665-4899-87C9-C272657F1186}">
      <dsp:nvSpPr>
        <dsp:cNvPr id="0" name=""/>
        <dsp:cNvSpPr/>
      </dsp:nvSpPr>
      <dsp:spPr>
        <a:xfrm>
          <a:off x="7229475" y="39687"/>
          <a:ext cx="3286125" cy="19716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Law Enforcement</a:t>
          </a:r>
        </a:p>
      </dsp:txBody>
      <dsp:txXfrm>
        <a:off x="7229475" y="39687"/>
        <a:ext cx="3286125" cy="1971675"/>
      </dsp:txXfrm>
    </dsp:sp>
    <dsp:sp modelId="{A2600830-D275-4ED2-9385-0E16004B40A1}">
      <dsp:nvSpPr>
        <dsp:cNvPr id="0" name=""/>
        <dsp:cNvSpPr/>
      </dsp:nvSpPr>
      <dsp:spPr>
        <a:xfrm>
          <a:off x="0" y="2339975"/>
          <a:ext cx="3286125" cy="197167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Building Codes </a:t>
          </a:r>
        </a:p>
      </dsp:txBody>
      <dsp:txXfrm>
        <a:off x="0" y="2339975"/>
        <a:ext cx="3286125" cy="1971675"/>
      </dsp:txXfrm>
    </dsp:sp>
    <dsp:sp modelId="{D9B2919C-6AF6-4B27-85DC-98047DD32140}">
      <dsp:nvSpPr>
        <dsp:cNvPr id="0" name=""/>
        <dsp:cNvSpPr/>
      </dsp:nvSpPr>
      <dsp:spPr>
        <a:xfrm>
          <a:off x="3614737" y="2339975"/>
          <a:ext cx="3286125" cy="197167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Crisis hotlines </a:t>
          </a:r>
        </a:p>
      </dsp:txBody>
      <dsp:txXfrm>
        <a:off x="3614737" y="2339975"/>
        <a:ext cx="3286125" cy="1971675"/>
      </dsp:txXfrm>
    </dsp:sp>
    <dsp:sp modelId="{1A7E0419-88C8-42AE-A0BA-B4A05CDFFBFD}">
      <dsp:nvSpPr>
        <dsp:cNvPr id="0" name=""/>
        <dsp:cNvSpPr/>
      </dsp:nvSpPr>
      <dsp:spPr>
        <a:xfrm>
          <a:off x="7229475" y="2339975"/>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Attorney General</a:t>
          </a:r>
        </a:p>
      </dsp:txBody>
      <dsp:txXfrm>
        <a:off x="7229475" y="2339975"/>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78B21-EC2A-45C8-B475-DCA9BF725ECE}">
      <dsp:nvSpPr>
        <dsp:cNvPr id="0" name=""/>
        <dsp:cNvSpPr/>
      </dsp:nvSpPr>
      <dsp:spPr>
        <a:xfrm>
          <a:off x="2044800" y="375668"/>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BE7F68-A4AB-49E9-B7D2-55BEE2DF7BD0}">
      <dsp:nvSpPr>
        <dsp:cNvPr id="0" name=""/>
        <dsp:cNvSpPr/>
      </dsp:nvSpPr>
      <dsp:spPr>
        <a:xfrm>
          <a:off x="2512800"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8F77F6-9099-4648-BCE1-EC87A696C2E4}">
      <dsp:nvSpPr>
        <dsp:cNvPr id="0" name=""/>
        <dsp:cNvSpPr/>
      </dsp:nvSpPr>
      <dsp:spPr>
        <a:xfrm>
          <a:off x="134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To speak with residents about what happened</a:t>
          </a:r>
        </a:p>
      </dsp:txBody>
      <dsp:txXfrm>
        <a:off x="1342800" y="3255669"/>
        <a:ext cx="3600000" cy="720000"/>
      </dsp:txXfrm>
    </dsp:sp>
    <dsp:sp modelId="{72C5AE7F-8495-40DF-8426-3FB77D80F40E}">
      <dsp:nvSpPr>
        <dsp:cNvPr id="0" name=""/>
        <dsp:cNvSpPr/>
      </dsp:nvSpPr>
      <dsp:spPr>
        <a:xfrm>
          <a:off x="6274800" y="375668"/>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233BCC-E0BB-4F5C-B8FC-8CCB9CBD770A}">
      <dsp:nvSpPr>
        <dsp:cNvPr id="0" name=""/>
        <dsp:cNvSpPr/>
      </dsp:nvSpPr>
      <dsp:spPr>
        <a:xfrm>
          <a:off x="6742800"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D45C7C-4A23-4D75-AF59-95797739D1B9}">
      <dsp:nvSpPr>
        <dsp:cNvPr id="0" name=""/>
        <dsp:cNvSpPr/>
      </dsp:nvSpPr>
      <dsp:spPr>
        <a:xfrm>
          <a:off x="557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kern="1200"/>
            <a:t>To see documentation </a:t>
          </a:r>
        </a:p>
      </dsp:txBody>
      <dsp:txXfrm>
        <a:off x="5572800" y="3255669"/>
        <a:ext cx="360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0E7A4-EA09-4D49-A4FB-C65CDB5A0F96}">
      <dsp:nvSpPr>
        <dsp:cNvPr id="0" name=""/>
        <dsp:cNvSpPr/>
      </dsp:nvSpPr>
      <dsp:spPr>
        <a:xfrm>
          <a:off x="0" y="257049"/>
          <a:ext cx="10515600" cy="18696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If quality improvement plan is not implemented, or the property is not able to enter into a quality improvement plan, ORH will recommend that certification be removed</a:t>
          </a:r>
        </a:p>
      </dsp:txBody>
      <dsp:txXfrm>
        <a:off x="91269" y="348318"/>
        <a:ext cx="10333062" cy="1687122"/>
      </dsp:txXfrm>
    </dsp:sp>
    <dsp:sp modelId="{89497CC6-EB7A-4FFB-8E34-3491A761402F}">
      <dsp:nvSpPr>
        <dsp:cNvPr id="0" name=""/>
        <dsp:cNvSpPr/>
      </dsp:nvSpPr>
      <dsp:spPr>
        <a:xfrm>
          <a:off x="0" y="2224629"/>
          <a:ext cx="10515600" cy="1869660"/>
        </a:xfrm>
        <a:prstGeom prst="roundRect">
          <a:avLst/>
        </a:prstGeom>
        <a:solidFill>
          <a:schemeClr val="accent2">
            <a:hueOff val="6366461"/>
            <a:satOff val="10800"/>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The ORH business affairs committee determines removal of certification</a:t>
          </a:r>
        </a:p>
      </dsp:txBody>
      <dsp:txXfrm>
        <a:off x="91269" y="2315898"/>
        <a:ext cx="10333062" cy="168712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3D07B-1201-4F91-8370-FCBF49B266CA}" type="datetimeFigureOut">
              <a:rPr lang="en-US" smtClean="0"/>
              <a:t>3/23/2025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73389-A856-4700-BDA5-492C6E401C6D}" type="slidenum">
              <a:rPr lang="en-US" smtClean="0"/>
              <a:t>‹#›</a:t>
            </a:fld>
            <a:endParaRPr lang="en-US"/>
          </a:p>
        </p:txBody>
      </p:sp>
    </p:spTree>
    <p:extLst>
      <p:ext uri="{BB962C8B-B14F-4D97-AF65-F5344CB8AC3E}">
        <p14:creationId xmlns:p14="http://schemas.microsoft.com/office/powerpoint/2010/main" val="1468707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573389-A856-4700-BDA5-492C6E401C6D}" type="slidenum">
              <a:rPr lang="en-US" smtClean="0"/>
              <a:t>1</a:t>
            </a:fld>
            <a:endParaRPr lang="en-US"/>
          </a:p>
        </p:txBody>
      </p:sp>
    </p:spTree>
    <p:extLst>
      <p:ext uri="{BB962C8B-B14F-4D97-AF65-F5344CB8AC3E}">
        <p14:creationId xmlns:p14="http://schemas.microsoft.com/office/powerpoint/2010/main" val="1503344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at any point in the application process you disagree with us, or feel you have been treated unfairly, you can file an appeal.</a:t>
            </a:r>
          </a:p>
          <a:p>
            <a:r>
              <a:rPr lang="en-US" dirty="0"/>
              <a:t>Examples of situations where you may wish to file an appeal include</a:t>
            </a:r>
          </a:p>
          <a:p>
            <a:r>
              <a:rPr lang="en-US" dirty="0"/>
              <a:t>	your application was not accepted</a:t>
            </a:r>
          </a:p>
          <a:p>
            <a:r>
              <a:rPr lang="en-US" dirty="0"/>
              <a:t>	Your application was denied by the executive committee</a:t>
            </a:r>
          </a:p>
          <a:p>
            <a:r>
              <a:rPr lang="en-US" dirty="0"/>
              <a:t>	Your request for an extension was denied</a:t>
            </a:r>
          </a:p>
          <a:p>
            <a:r>
              <a:rPr lang="en-US" dirty="0"/>
              <a:t>	You were aske to engage in quality improvement activity that you did not feel is needed to meet the quality standard</a:t>
            </a:r>
          </a:p>
          <a:p>
            <a:r>
              <a:rPr lang="en-US" dirty="0"/>
              <a:t>	You were asked to engage in a second review when you feel that ORH did not need to return </a:t>
            </a:r>
          </a:p>
          <a:p>
            <a:r>
              <a:rPr lang="en-US" dirty="0"/>
              <a:t>All appeals must be received within 60 days of the action being appealed </a:t>
            </a:r>
          </a:p>
          <a:p>
            <a:r>
              <a:rPr lang="en-US" dirty="0"/>
              <a:t>More information on how to file an appeal is on our website</a:t>
            </a:r>
          </a:p>
          <a:p>
            <a:r>
              <a:rPr lang="en-US" dirty="0"/>
              <a:t>All appeals are considered by the full board of directors,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00B84F-1DBF-4751-A67F-3D16B8120B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027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I have given you an overview of the process – do you have any questions?</a:t>
            </a:r>
          </a:p>
        </p:txBody>
      </p:sp>
      <p:sp>
        <p:nvSpPr>
          <p:cNvPr id="4" name="Slide Number Placeholder 3"/>
          <p:cNvSpPr>
            <a:spLocks noGrp="1"/>
          </p:cNvSpPr>
          <p:nvPr>
            <p:ph type="sldNum" sz="quarter" idx="5"/>
          </p:nvPr>
        </p:nvSpPr>
        <p:spPr/>
        <p:txBody>
          <a:bodyPr/>
          <a:lstStyle/>
          <a:p>
            <a:fld id="{43573389-A856-4700-BDA5-492C6E401C6D}" type="slidenum">
              <a:rPr lang="en-US" smtClean="0"/>
              <a:t>33</a:t>
            </a:fld>
            <a:endParaRPr lang="en-US"/>
          </a:p>
        </p:txBody>
      </p:sp>
    </p:spTree>
    <p:extLst>
      <p:ext uri="{BB962C8B-B14F-4D97-AF65-F5344CB8AC3E}">
        <p14:creationId xmlns:p14="http://schemas.microsoft.com/office/powerpoint/2010/main" val="1644547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want to be clear about the role of ORH.  ORH is a non-profit organization.  We are focused on quality standards for recovery housing.  We are not attorneys, we are not building inspectors, and we are not the police.  We focus any review of a concern on NARR standards and the quality recovery environment.  </a:t>
            </a:r>
          </a:p>
          <a:p>
            <a:endParaRPr lang="en-US" dirty="0"/>
          </a:p>
          <a:p>
            <a:r>
              <a:rPr lang="en-US" dirty="0"/>
              <a:t>If we hear something from a person that is outside of our scope, such as a crime taking place, we will always refer that person to the appropriate entity for investigation.</a:t>
            </a:r>
          </a:p>
        </p:txBody>
      </p:sp>
      <p:sp>
        <p:nvSpPr>
          <p:cNvPr id="4" name="Slide Number Placeholder 3"/>
          <p:cNvSpPr>
            <a:spLocks noGrp="1"/>
          </p:cNvSpPr>
          <p:nvPr>
            <p:ph type="sldNum" sz="quarter" idx="5"/>
          </p:nvPr>
        </p:nvSpPr>
        <p:spPr/>
        <p:txBody>
          <a:bodyPr/>
          <a:lstStyle/>
          <a:p>
            <a:fld id="{43573389-A856-4700-BDA5-492C6E401C6D}" type="slidenum">
              <a:rPr lang="en-US" smtClean="0"/>
              <a:t>3</a:t>
            </a:fld>
            <a:endParaRPr lang="en-US"/>
          </a:p>
        </p:txBody>
      </p:sp>
    </p:spTree>
    <p:extLst>
      <p:ext uri="{BB962C8B-B14F-4D97-AF65-F5344CB8AC3E}">
        <p14:creationId xmlns:p14="http://schemas.microsoft.com/office/powerpoint/2010/main" val="1727267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Transparency and honesty are essential in the review process.  This means that we rely on you to provide us honest and accurate answers and responses to our questions. We can not verify that you are either meeting the quality standards or implementing appropriate quality improvements if you are not transparent with us.  </a:t>
            </a:r>
          </a:p>
          <a:p>
            <a:endParaRPr lang="en-US" dirty="0"/>
          </a:p>
          <a:p>
            <a:r>
              <a:rPr lang="en-US" dirty="0"/>
              <a:t>If at anytime, we find that you have provided ORH with false information, this is considered a violation of the NARR code of ethics and we MUST address this seriously.  </a:t>
            </a:r>
          </a:p>
          <a:p>
            <a:endParaRPr lang="en-US" dirty="0"/>
          </a:p>
          <a:p>
            <a:r>
              <a:rPr lang="en-US" dirty="0"/>
              <a:t>On your application for certification, you list a person who will be our main contact for that organization regarding your quality review.  This is the person that we reach out to with questions.  Please make sure that this person is prepared to either provide is with accurate information, or connect us to the person on your team who is able to do so.  We will always inform anyone from your team who we are and what our purpose is, and anything that a member of your team says to us will  be taken seriously, so be sure that they are all accurately informed about your organization’s policies and procedures.  </a:t>
            </a:r>
          </a:p>
          <a:p>
            <a:endParaRPr lang="en-US" dirty="0"/>
          </a:p>
          <a:p>
            <a:r>
              <a:rPr lang="en-US" dirty="0"/>
              <a:t>We also expect you to respond to us in a timely manner.  If you do not respond, we will have not choice but to go by the evidence that we do have, which may not be favorable to your organization.  That is why it is critical to ensure that your contact information is up to date and accurate with us – especially the main contact of the organization.  This is the person who we contact, if they leave and we are not notified and we reach out to them with no response than you may loose certification.  Be sure to keep this information accurate.  </a:t>
            </a:r>
          </a:p>
          <a:p>
            <a:endParaRPr lang="en-US" dirty="0"/>
          </a:p>
          <a:p>
            <a:r>
              <a:rPr lang="en-US" dirty="0"/>
              <a:t>Concerns can and do happen to quality operators.  It is not fun, it is not comfortable – but it does happen.  Our goal at ORH is to have a process that is clear and fair so concerns can be handled appropriately and collaboratively as possible.  </a:t>
            </a:r>
          </a:p>
          <a:p>
            <a:endParaRPr lang="en-US" dirty="0"/>
          </a:p>
        </p:txBody>
      </p:sp>
      <p:sp>
        <p:nvSpPr>
          <p:cNvPr id="4" name="Slide Number Placeholder 3"/>
          <p:cNvSpPr>
            <a:spLocks noGrp="1"/>
          </p:cNvSpPr>
          <p:nvPr>
            <p:ph type="sldNum" sz="quarter" idx="5"/>
          </p:nvPr>
        </p:nvSpPr>
        <p:spPr/>
        <p:txBody>
          <a:bodyPr/>
          <a:lstStyle/>
          <a:p>
            <a:fld id="{43573389-A856-4700-BDA5-492C6E401C6D}" type="slidenum">
              <a:rPr lang="en-US" smtClean="0"/>
              <a:t>4</a:t>
            </a:fld>
            <a:endParaRPr lang="en-US"/>
          </a:p>
        </p:txBody>
      </p:sp>
    </p:spTree>
    <p:extLst>
      <p:ext uri="{BB962C8B-B14F-4D97-AF65-F5344CB8AC3E}">
        <p14:creationId xmlns:p14="http://schemas.microsoft.com/office/powerpoint/2010/main" val="1340750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have expectations of us. </a:t>
            </a:r>
          </a:p>
          <a:p>
            <a:endParaRPr lang="en-US" dirty="0"/>
          </a:p>
          <a:p>
            <a:r>
              <a:rPr lang="en-US" dirty="0"/>
              <a:t>I know being notified that there is a concern about your organization is unpleasant.  I have been there myself when people issue complaints or appeals about ORH.  It is not a good feeling. </a:t>
            </a:r>
          </a:p>
          <a:p>
            <a:endParaRPr lang="en-US" dirty="0"/>
          </a:p>
          <a:p>
            <a:r>
              <a:rPr lang="en-US" dirty="0"/>
              <a:t>As hard as it is, I encourage you see this process as an opportunity to grow.</a:t>
            </a:r>
          </a:p>
          <a:p>
            <a:endParaRPr lang="en-US" dirty="0"/>
          </a:p>
          <a:p>
            <a:r>
              <a:rPr lang="en-US" dirty="0"/>
              <a:t>I want to let you know that we will look at evidence before we make a determination.  Yes, anyone can contact us with a concern, but if you can easily provide us evidence that you are meeting the quality standards, it will be resolved quickly.</a:t>
            </a:r>
          </a:p>
          <a:p>
            <a:endParaRPr lang="en-US" dirty="0"/>
          </a:p>
          <a:p>
            <a:r>
              <a:rPr lang="en-US" dirty="0"/>
              <a:t>We will also focus on the quality standards.  We are not there to get involved in personal grievances or be mediators.  If an issue is something that is outside of our standards, we will tell the person it is not able to be reviewed.</a:t>
            </a:r>
          </a:p>
          <a:p>
            <a:endParaRPr lang="en-US" dirty="0"/>
          </a:p>
          <a:p>
            <a:r>
              <a:rPr lang="en-US" dirty="0"/>
              <a:t>Finally, our goal is quality improvement, whenever possible we offer quality improvement plans – these are designed to help you both potentially resolve the current situation at hand, and also to prevent future such situations from happening.  We know that no one is perfect, not even us.  So, when we do have findings, our goal is not to shut you down, but our goal is the same as yours, to protect residents, ensure they have a positive experience, and work together to improve outcomes.  </a:t>
            </a:r>
          </a:p>
          <a:p>
            <a:endParaRPr lang="en-US" dirty="0"/>
          </a:p>
          <a:p>
            <a:r>
              <a:rPr lang="en-US" dirty="0"/>
              <a:t>Also, we will only share results if we have to.  There is new legislation that will require that any substantive grievances be posted on a registry - or we may be asked about concerns by </a:t>
            </a:r>
            <a:r>
              <a:rPr lang="en-US" dirty="0" err="1"/>
              <a:t>OhioMAS</a:t>
            </a:r>
            <a:r>
              <a:rPr lang="en-US" dirty="0"/>
              <a:t>, county boards, or other funders.  We will only share with these entities as we are required to.  We will not share with others, the press, media or anyone else.  </a:t>
            </a:r>
          </a:p>
        </p:txBody>
      </p:sp>
      <p:sp>
        <p:nvSpPr>
          <p:cNvPr id="4" name="Slide Number Placeholder 3"/>
          <p:cNvSpPr>
            <a:spLocks noGrp="1"/>
          </p:cNvSpPr>
          <p:nvPr>
            <p:ph type="sldNum" sz="quarter" idx="5"/>
          </p:nvPr>
        </p:nvSpPr>
        <p:spPr/>
        <p:txBody>
          <a:bodyPr/>
          <a:lstStyle/>
          <a:p>
            <a:fld id="{43573389-A856-4700-BDA5-492C6E401C6D}" type="slidenum">
              <a:rPr lang="en-US" smtClean="0"/>
              <a:t>5</a:t>
            </a:fld>
            <a:endParaRPr lang="en-US"/>
          </a:p>
        </p:txBody>
      </p:sp>
    </p:spTree>
    <p:extLst>
      <p:ext uri="{BB962C8B-B14F-4D97-AF65-F5344CB8AC3E}">
        <p14:creationId xmlns:p14="http://schemas.microsoft.com/office/powerpoint/2010/main" val="12362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records to keep in your resident folder include </a:t>
            </a:r>
          </a:p>
        </p:txBody>
      </p:sp>
      <p:sp>
        <p:nvSpPr>
          <p:cNvPr id="4" name="Slide Number Placeholder 3"/>
          <p:cNvSpPr>
            <a:spLocks noGrp="1"/>
          </p:cNvSpPr>
          <p:nvPr>
            <p:ph type="sldNum" sz="quarter" idx="5"/>
          </p:nvPr>
        </p:nvSpPr>
        <p:spPr/>
        <p:txBody>
          <a:bodyPr/>
          <a:lstStyle/>
          <a:p>
            <a:fld id="{43573389-A856-4700-BDA5-492C6E401C6D}" type="slidenum">
              <a:rPr lang="en-US" smtClean="0"/>
              <a:t>13</a:t>
            </a:fld>
            <a:endParaRPr lang="en-US"/>
          </a:p>
        </p:txBody>
      </p:sp>
    </p:spTree>
    <p:extLst>
      <p:ext uri="{BB962C8B-B14F-4D97-AF65-F5344CB8AC3E}">
        <p14:creationId xmlns:p14="http://schemas.microsoft.com/office/powerpoint/2010/main" val="2131094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other documents you should keep include the following </a:t>
            </a:r>
          </a:p>
        </p:txBody>
      </p:sp>
      <p:sp>
        <p:nvSpPr>
          <p:cNvPr id="4" name="Slide Number Placeholder 3"/>
          <p:cNvSpPr>
            <a:spLocks noGrp="1"/>
          </p:cNvSpPr>
          <p:nvPr>
            <p:ph type="sldNum" sz="quarter" idx="5"/>
          </p:nvPr>
        </p:nvSpPr>
        <p:spPr/>
        <p:txBody>
          <a:bodyPr/>
          <a:lstStyle/>
          <a:p>
            <a:fld id="{43573389-A856-4700-BDA5-492C6E401C6D}" type="slidenum">
              <a:rPr lang="en-US" smtClean="0"/>
              <a:t>14</a:t>
            </a:fld>
            <a:endParaRPr lang="en-US"/>
          </a:p>
        </p:txBody>
      </p:sp>
    </p:spTree>
    <p:extLst>
      <p:ext uri="{BB962C8B-B14F-4D97-AF65-F5344CB8AC3E}">
        <p14:creationId xmlns:p14="http://schemas.microsoft.com/office/powerpoint/2010/main" val="910617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always encourage a resident to follow your organization’s grievance policy.  This is not required, but we do encourage that this be followed first, so that way concerns can be reviewed at the lowest level possible so solutions can be achieved quickly and effectively.  </a:t>
            </a:r>
          </a:p>
        </p:txBody>
      </p:sp>
      <p:sp>
        <p:nvSpPr>
          <p:cNvPr id="4" name="Slide Number Placeholder 3"/>
          <p:cNvSpPr>
            <a:spLocks noGrp="1"/>
          </p:cNvSpPr>
          <p:nvPr>
            <p:ph type="sldNum" sz="quarter" idx="5"/>
          </p:nvPr>
        </p:nvSpPr>
        <p:spPr/>
        <p:txBody>
          <a:bodyPr/>
          <a:lstStyle/>
          <a:p>
            <a:fld id="{43573389-A856-4700-BDA5-492C6E401C6D}" type="slidenum">
              <a:rPr lang="en-US" smtClean="0"/>
              <a:t>19</a:t>
            </a:fld>
            <a:endParaRPr lang="en-US"/>
          </a:p>
        </p:txBody>
      </p:sp>
    </p:spTree>
    <p:extLst>
      <p:ext uri="{BB962C8B-B14F-4D97-AF65-F5344CB8AC3E}">
        <p14:creationId xmlns:p14="http://schemas.microsoft.com/office/powerpoint/2010/main" val="2162921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that the person has already filed a grievance or they do not wish to file a grievance with the operator we will collect information from the person with the concern.;   </a:t>
            </a:r>
          </a:p>
          <a:p>
            <a:endParaRPr lang="en-US" dirty="0"/>
          </a:p>
          <a:p>
            <a:r>
              <a:rPr lang="en-US" dirty="0"/>
              <a:t>We collect the following information from the person</a:t>
            </a:r>
          </a:p>
          <a:p>
            <a:pPr marL="171450" indent="-171450">
              <a:buFontTx/>
              <a:buChar char="-"/>
            </a:pPr>
            <a:r>
              <a:rPr lang="en-US" dirty="0"/>
              <a:t>Who is contacting us with the concern – if it is not the person directly involved we will see if it is possible to contact the person directly involved </a:t>
            </a:r>
          </a:p>
          <a:p>
            <a:pPr marL="171450" indent="-171450">
              <a:buFontTx/>
              <a:buChar char="-"/>
            </a:pPr>
            <a:r>
              <a:rPr lang="en-US" dirty="0"/>
              <a:t>Who the concern involves</a:t>
            </a:r>
          </a:p>
          <a:p>
            <a:pPr marL="171450" indent="-171450">
              <a:buFontTx/>
              <a:buChar char="-"/>
            </a:pPr>
            <a:r>
              <a:rPr lang="en-US" dirty="0"/>
              <a:t>What happened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What outcome the person wants to see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What steps have been taken to address the concern (if the person followed that organization’s grievance policy)</a:t>
            </a:r>
          </a:p>
          <a:p>
            <a:pPr marL="171450" indent="-171450">
              <a:buFontTx/>
              <a:buChar char="-"/>
            </a:pPr>
            <a:r>
              <a:rPr lang="en-US" dirty="0"/>
              <a:t>The name and contact information of the person that brought the concern</a:t>
            </a:r>
          </a:p>
        </p:txBody>
      </p:sp>
      <p:sp>
        <p:nvSpPr>
          <p:cNvPr id="4" name="Slide Number Placeholder 3"/>
          <p:cNvSpPr>
            <a:spLocks noGrp="1"/>
          </p:cNvSpPr>
          <p:nvPr>
            <p:ph type="sldNum" sz="quarter" idx="5"/>
          </p:nvPr>
        </p:nvSpPr>
        <p:spPr/>
        <p:txBody>
          <a:bodyPr/>
          <a:lstStyle/>
          <a:p>
            <a:fld id="{43573389-A856-4700-BDA5-492C6E401C6D}" type="slidenum">
              <a:rPr lang="en-US" smtClean="0"/>
              <a:t>20</a:t>
            </a:fld>
            <a:endParaRPr lang="en-US"/>
          </a:p>
        </p:txBody>
      </p:sp>
    </p:spTree>
    <p:extLst>
      <p:ext uri="{BB962C8B-B14F-4D97-AF65-F5344CB8AC3E}">
        <p14:creationId xmlns:p14="http://schemas.microsoft.com/office/powerpoint/2010/main" val="805353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I mean when I say quality improvement plan</a:t>
            </a:r>
          </a:p>
          <a:p>
            <a:endParaRPr lang="en-US" dirty="0"/>
          </a:p>
          <a:p>
            <a:r>
              <a:rPr lang="en-US" dirty="0"/>
              <a:t>ORH will recommend – actions that need to be taken immediately </a:t>
            </a:r>
          </a:p>
          <a:p>
            <a:r>
              <a:rPr lang="en-US" dirty="0"/>
              <a:t>Actions to be take over time</a:t>
            </a:r>
          </a:p>
          <a:p>
            <a:r>
              <a:rPr lang="en-US" dirty="0"/>
              <a:t>A time to complete those actions</a:t>
            </a:r>
          </a:p>
          <a:p>
            <a:r>
              <a:rPr lang="en-US" dirty="0"/>
              <a:t>Evidence that is needed to demonstrate that actions have been taken</a:t>
            </a:r>
          </a:p>
          <a:p>
            <a:endParaRPr lang="en-US" dirty="0"/>
          </a:p>
          <a:p>
            <a:r>
              <a:rPr lang="en-US" dirty="0"/>
              <a:t>Operators will be required to take ownership of the quality improvement plan and communicate with ORH.  Operators will agree, in writing to the plan, deadlines, and documentation that is needed to demonstrate plan implementation.  On the deadlines listed, ORH will review if the plan is being implemented.  </a:t>
            </a:r>
          </a:p>
          <a:p>
            <a:endParaRPr lang="en-US" dirty="0"/>
          </a:p>
          <a:p>
            <a:r>
              <a:rPr lang="en-US" dirty="0"/>
              <a:t>Operators may maintain their certification while they are on a quality improvement plan - if the plan is not implemented, ORH will recommend that the board review the certification status of the organization.  </a:t>
            </a:r>
          </a:p>
        </p:txBody>
      </p:sp>
      <p:sp>
        <p:nvSpPr>
          <p:cNvPr id="4" name="Slide Number Placeholder 3"/>
          <p:cNvSpPr>
            <a:spLocks noGrp="1"/>
          </p:cNvSpPr>
          <p:nvPr>
            <p:ph type="sldNum" sz="quarter" idx="5"/>
          </p:nvPr>
        </p:nvSpPr>
        <p:spPr/>
        <p:txBody>
          <a:bodyPr/>
          <a:lstStyle/>
          <a:p>
            <a:fld id="{43573389-A856-4700-BDA5-492C6E401C6D}" type="slidenum">
              <a:rPr lang="en-US" smtClean="0"/>
              <a:t>27</a:t>
            </a:fld>
            <a:endParaRPr lang="en-US"/>
          </a:p>
        </p:txBody>
      </p:sp>
    </p:spTree>
    <p:extLst>
      <p:ext uri="{BB962C8B-B14F-4D97-AF65-F5344CB8AC3E}">
        <p14:creationId xmlns:p14="http://schemas.microsoft.com/office/powerpoint/2010/main" val="3146141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E4EC24-EE82-4A86-A111-0CCCB60FC3A7}"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6058-072F-4BB4-937C-2C943CE561C1}" type="slidenum">
              <a:rPr lang="en-US" smtClean="0"/>
              <a:t>‹#›</a:t>
            </a:fld>
            <a:endParaRPr lang="en-US"/>
          </a:p>
        </p:txBody>
      </p:sp>
    </p:spTree>
    <p:extLst>
      <p:ext uri="{BB962C8B-B14F-4D97-AF65-F5344CB8AC3E}">
        <p14:creationId xmlns:p14="http://schemas.microsoft.com/office/powerpoint/2010/main" val="2327863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4EC24-EE82-4A86-A111-0CCCB60FC3A7}"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6058-072F-4BB4-937C-2C943CE561C1}" type="slidenum">
              <a:rPr lang="en-US" smtClean="0"/>
              <a:t>‹#›</a:t>
            </a:fld>
            <a:endParaRPr lang="en-US"/>
          </a:p>
        </p:txBody>
      </p:sp>
    </p:spTree>
    <p:extLst>
      <p:ext uri="{BB962C8B-B14F-4D97-AF65-F5344CB8AC3E}">
        <p14:creationId xmlns:p14="http://schemas.microsoft.com/office/powerpoint/2010/main" val="5628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4EC24-EE82-4A86-A111-0CCCB60FC3A7}"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6058-072F-4BB4-937C-2C943CE561C1}" type="slidenum">
              <a:rPr lang="en-US" smtClean="0"/>
              <a:t>‹#›</a:t>
            </a:fld>
            <a:endParaRPr lang="en-US"/>
          </a:p>
        </p:txBody>
      </p:sp>
    </p:spTree>
    <p:extLst>
      <p:ext uri="{BB962C8B-B14F-4D97-AF65-F5344CB8AC3E}">
        <p14:creationId xmlns:p14="http://schemas.microsoft.com/office/powerpoint/2010/main" val="1067887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E4EC24-EE82-4A86-A111-0CCCB60FC3A7}"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6058-072F-4BB4-937C-2C943CE561C1}" type="slidenum">
              <a:rPr lang="en-US" smtClean="0"/>
              <a:t>‹#›</a:t>
            </a:fld>
            <a:endParaRPr lang="en-US"/>
          </a:p>
        </p:txBody>
      </p:sp>
    </p:spTree>
    <p:extLst>
      <p:ext uri="{BB962C8B-B14F-4D97-AF65-F5344CB8AC3E}">
        <p14:creationId xmlns:p14="http://schemas.microsoft.com/office/powerpoint/2010/main" val="459855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E4EC24-EE82-4A86-A111-0CCCB60FC3A7}"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96058-072F-4BB4-937C-2C943CE561C1}" type="slidenum">
              <a:rPr lang="en-US" smtClean="0"/>
              <a:t>‹#›</a:t>
            </a:fld>
            <a:endParaRPr lang="en-US"/>
          </a:p>
        </p:txBody>
      </p:sp>
    </p:spTree>
    <p:extLst>
      <p:ext uri="{BB962C8B-B14F-4D97-AF65-F5344CB8AC3E}">
        <p14:creationId xmlns:p14="http://schemas.microsoft.com/office/powerpoint/2010/main" val="410115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E4EC24-EE82-4A86-A111-0CCCB60FC3A7}"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96058-072F-4BB4-937C-2C943CE561C1}" type="slidenum">
              <a:rPr lang="en-US" smtClean="0"/>
              <a:t>‹#›</a:t>
            </a:fld>
            <a:endParaRPr lang="en-US"/>
          </a:p>
        </p:txBody>
      </p:sp>
    </p:spTree>
    <p:extLst>
      <p:ext uri="{BB962C8B-B14F-4D97-AF65-F5344CB8AC3E}">
        <p14:creationId xmlns:p14="http://schemas.microsoft.com/office/powerpoint/2010/main" val="1484378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E4EC24-EE82-4A86-A111-0CCCB60FC3A7}" type="datetimeFigureOut">
              <a:rPr lang="en-US" smtClean="0"/>
              <a:t>3/23/2025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296058-072F-4BB4-937C-2C943CE561C1}" type="slidenum">
              <a:rPr lang="en-US" smtClean="0"/>
              <a:t>‹#›</a:t>
            </a:fld>
            <a:endParaRPr lang="en-US"/>
          </a:p>
        </p:txBody>
      </p:sp>
    </p:spTree>
    <p:extLst>
      <p:ext uri="{BB962C8B-B14F-4D97-AF65-F5344CB8AC3E}">
        <p14:creationId xmlns:p14="http://schemas.microsoft.com/office/powerpoint/2010/main" val="4226051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E4EC24-EE82-4A86-A111-0CCCB60FC3A7}" type="datetimeFigureOut">
              <a:rPr lang="en-US" smtClean="0"/>
              <a:t>3/23/2025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296058-072F-4BB4-937C-2C943CE561C1}" type="slidenum">
              <a:rPr lang="en-US" smtClean="0"/>
              <a:t>‹#›</a:t>
            </a:fld>
            <a:endParaRPr lang="en-US"/>
          </a:p>
        </p:txBody>
      </p:sp>
    </p:spTree>
    <p:extLst>
      <p:ext uri="{BB962C8B-B14F-4D97-AF65-F5344CB8AC3E}">
        <p14:creationId xmlns:p14="http://schemas.microsoft.com/office/powerpoint/2010/main" val="4204854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4EC24-EE82-4A86-A111-0CCCB60FC3A7}" type="datetimeFigureOut">
              <a:rPr lang="en-US" smtClean="0"/>
              <a:t>3/23/2025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296058-072F-4BB4-937C-2C943CE561C1}" type="slidenum">
              <a:rPr lang="en-US" smtClean="0"/>
              <a:t>‹#›</a:t>
            </a:fld>
            <a:endParaRPr lang="en-US"/>
          </a:p>
        </p:txBody>
      </p:sp>
    </p:spTree>
    <p:extLst>
      <p:ext uri="{BB962C8B-B14F-4D97-AF65-F5344CB8AC3E}">
        <p14:creationId xmlns:p14="http://schemas.microsoft.com/office/powerpoint/2010/main" val="1856863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E4EC24-EE82-4A86-A111-0CCCB60FC3A7}"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96058-072F-4BB4-937C-2C943CE561C1}" type="slidenum">
              <a:rPr lang="en-US" smtClean="0"/>
              <a:t>‹#›</a:t>
            </a:fld>
            <a:endParaRPr lang="en-US"/>
          </a:p>
        </p:txBody>
      </p:sp>
    </p:spTree>
    <p:extLst>
      <p:ext uri="{BB962C8B-B14F-4D97-AF65-F5344CB8AC3E}">
        <p14:creationId xmlns:p14="http://schemas.microsoft.com/office/powerpoint/2010/main" val="128744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E4EC24-EE82-4A86-A111-0CCCB60FC3A7}"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96058-072F-4BB4-937C-2C943CE561C1}" type="slidenum">
              <a:rPr lang="en-US" smtClean="0"/>
              <a:t>‹#›</a:t>
            </a:fld>
            <a:endParaRPr lang="en-US"/>
          </a:p>
        </p:txBody>
      </p:sp>
    </p:spTree>
    <p:extLst>
      <p:ext uri="{BB962C8B-B14F-4D97-AF65-F5344CB8AC3E}">
        <p14:creationId xmlns:p14="http://schemas.microsoft.com/office/powerpoint/2010/main" val="3153526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6D800-5AF7-4B91-B5AE-102EC4328A7C}" type="datetimeFigureOut">
              <a:rPr lang="en-US" smtClean="0"/>
              <a:t>3/23/2025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ECACA8-84C4-4BB0-8F6D-CEB2DFAEFAB1}" type="slidenum">
              <a:rPr lang="en-US" smtClean="0"/>
              <a:t>‹#›</a:t>
            </a:fld>
            <a:endParaRPr lang="en-US"/>
          </a:p>
        </p:txBody>
      </p:sp>
    </p:spTree>
    <p:extLst>
      <p:ext uri="{BB962C8B-B14F-4D97-AF65-F5344CB8AC3E}">
        <p14:creationId xmlns:p14="http://schemas.microsoft.com/office/powerpoint/2010/main" val="26313903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pexels.com/@pnw-pro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1A99F-37B4-46C5-9AD8-41B01C0093F5}"/>
              </a:ext>
            </a:extLst>
          </p:cNvPr>
          <p:cNvSpPr>
            <a:spLocks noGrp="1"/>
          </p:cNvSpPr>
          <p:nvPr>
            <p:ph type="ctrTitle"/>
          </p:nvPr>
        </p:nvSpPr>
        <p:spPr>
          <a:xfrm>
            <a:off x="838200" y="5358141"/>
            <a:ext cx="10515600" cy="942664"/>
          </a:xfrm>
        </p:spPr>
        <p:txBody>
          <a:bodyPr vert="horz" lIns="91440" tIns="45720" rIns="91440" bIns="45720" rtlCol="0" anchor="ctr">
            <a:normAutofit fontScale="90000"/>
          </a:bodyPr>
          <a:lstStyle/>
          <a:p>
            <a:br>
              <a:rPr lang="en-US" sz="1300" kern="1200" dirty="0">
                <a:solidFill>
                  <a:schemeClr val="tx1"/>
                </a:solidFill>
                <a:latin typeface="+mj-lt"/>
                <a:ea typeface="+mj-ea"/>
                <a:cs typeface="+mj-cs"/>
              </a:rPr>
            </a:br>
            <a:br>
              <a:rPr lang="en-US" sz="1300" kern="1200" dirty="0">
                <a:solidFill>
                  <a:schemeClr val="tx1"/>
                </a:solidFill>
                <a:latin typeface="+mj-lt"/>
                <a:ea typeface="+mj-ea"/>
                <a:cs typeface="+mj-cs"/>
              </a:rPr>
            </a:br>
            <a:br>
              <a:rPr lang="en-US" sz="1300" kern="1200" dirty="0">
                <a:solidFill>
                  <a:schemeClr val="tx1"/>
                </a:solidFill>
                <a:latin typeface="+mj-lt"/>
                <a:ea typeface="+mj-ea"/>
                <a:cs typeface="+mj-cs"/>
              </a:rPr>
            </a:br>
            <a:br>
              <a:rPr lang="en-US" sz="1300" kern="1200" dirty="0">
                <a:solidFill>
                  <a:schemeClr val="tx1"/>
                </a:solidFill>
                <a:latin typeface="+mj-lt"/>
                <a:ea typeface="+mj-ea"/>
                <a:cs typeface="+mj-cs"/>
              </a:rPr>
            </a:br>
            <a:br>
              <a:rPr lang="en-US" sz="1300" kern="1200" dirty="0">
                <a:solidFill>
                  <a:schemeClr val="tx1"/>
                </a:solidFill>
                <a:latin typeface="+mj-lt"/>
                <a:ea typeface="+mj-ea"/>
                <a:cs typeface="+mj-cs"/>
              </a:rPr>
            </a:br>
            <a:br>
              <a:rPr lang="en-US" sz="1300" kern="1200" dirty="0">
                <a:solidFill>
                  <a:schemeClr val="tx1"/>
                </a:solidFill>
                <a:latin typeface="+mj-lt"/>
                <a:ea typeface="+mj-ea"/>
                <a:cs typeface="+mj-cs"/>
              </a:rPr>
            </a:br>
            <a:endParaRPr lang="en-US" sz="1300" kern="1200" dirty="0">
              <a:solidFill>
                <a:schemeClr val="tx1"/>
              </a:solidFill>
              <a:latin typeface="+mj-lt"/>
              <a:ea typeface="+mj-ea"/>
              <a:cs typeface="+mj-cs"/>
            </a:endParaRPr>
          </a:p>
        </p:txBody>
      </p:sp>
      <p:pic>
        <p:nvPicPr>
          <p:cNvPr id="5" name="Picture 4" descr="A logo with orange and grey house&#10;&#10;Description automatically generated">
            <a:extLst>
              <a:ext uri="{FF2B5EF4-FFF2-40B4-BE49-F238E27FC236}">
                <a16:creationId xmlns:a16="http://schemas.microsoft.com/office/drawing/2014/main" id="{04B85083-6261-400D-8879-E8317E0AC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1385992"/>
            <a:ext cx="10905066" cy="2971630"/>
          </a:xfrm>
          <a:prstGeom prst="rect">
            <a:avLst/>
          </a:prstGeom>
        </p:spPr>
      </p:pic>
    </p:spTree>
    <p:extLst>
      <p:ext uri="{BB962C8B-B14F-4D97-AF65-F5344CB8AC3E}">
        <p14:creationId xmlns:p14="http://schemas.microsoft.com/office/powerpoint/2010/main" val="812860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Free Two men having a casual discussion in a bright indoor setting, highlighting mentorship. Stock Photo">
            <a:extLst>
              <a:ext uri="{FF2B5EF4-FFF2-40B4-BE49-F238E27FC236}">
                <a16:creationId xmlns:a16="http://schemas.microsoft.com/office/drawing/2014/main" id="{F533B13C-5B9F-E2BB-6FB9-1D3CBBE5E8EA}"/>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b="154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85024E-3A2A-D976-05C8-A7691A64D23B}"/>
              </a:ext>
            </a:extLst>
          </p:cNvPr>
          <p:cNvSpPr>
            <a:spLocks noGrp="1"/>
          </p:cNvSpPr>
          <p:nvPr>
            <p:ph type="title"/>
          </p:nvPr>
        </p:nvSpPr>
        <p:spPr>
          <a:xfrm>
            <a:off x="838200" y="365125"/>
            <a:ext cx="10515600" cy="1325563"/>
          </a:xfrm>
        </p:spPr>
        <p:txBody>
          <a:bodyPr>
            <a:normAutofit/>
          </a:bodyPr>
          <a:lstStyle/>
          <a:p>
            <a:r>
              <a:rPr lang="en-US">
                <a:solidFill>
                  <a:srgbClr val="FFFFFF"/>
                </a:solidFill>
              </a:rPr>
              <a:t>Address small things </a:t>
            </a:r>
          </a:p>
        </p:txBody>
      </p:sp>
      <p:sp>
        <p:nvSpPr>
          <p:cNvPr id="3" name="Content Placeholder 2">
            <a:extLst>
              <a:ext uri="{FF2B5EF4-FFF2-40B4-BE49-F238E27FC236}">
                <a16:creationId xmlns:a16="http://schemas.microsoft.com/office/drawing/2014/main" id="{8715A907-7EFD-79EE-6AE1-D7733BFF78F8}"/>
              </a:ext>
            </a:extLst>
          </p:cNvPr>
          <p:cNvSpPr>
            <a:spLocks noGrp="1"/>
          </p:cNvSpPr>
          <p:nvPr>
            <p:ph idx="1"/>
          </p:nvPr>
        </p:nvSpPr>
        <p:spPr>
          <a:xfrm>
            <a:off x="838200" y="1825625"/>
            <a:ext cx="10515600" cy="4351338"/>
          </a:xfrm>
        </p:spPr>
        <p:txBody>
          <a:bodyPr>
            <a:normAutofit/>
          </a:bodyPr>
          <a:lstStyle/>
          <a:p>
            <a:r>
              <a:rPr lang="en-US">
                <a:solidFill>
                  <a:srgbClr val="FFFFFF"/>
                </a:solidFill>
              </a:rPr>
              <a:t>Don’t let issues fester</a:t>
            </a:r>
          </a:p>
          <a:p>
            <a:r>
              <a:rPr lang="en-US">
                <a:solidFill>
                  <a:srgbClr val="FFFFFF"/>
                </a:solidFill>
              </a:rPr>
              <a:t>Allow space during house meetings for residents to bring up concerns</a:t>
            </a:r>
          </a:p>
          <a:p>
            <a:r>
              <a:rPr lang="en-US">
                <a:solidFill>
                  <a:srgbClr val="FFFFFF"/>
                </a:solidFill>
              </a:rPr>
              <a:t>Make yourself accessible to residents so they can bring up concerns privately </a:t>
            </a:r>
          </a:p>
          <a:p>
            <a:r>
              <a:rPr lang="en-US">
                <a:solidFill>
                  <a:srgbClr val="FFFFFF"/>
                </a:solidFill>
              </a:rPr>
              <a:t>Make yourself accessible to staff and volunteers as well, ask them frequently if there are any issues</a:t>
            </a:r>
          </a:p>
        </p:txBody>
      </p:sp>
    </p:spTree>
    <p:extLst>
      <p:ext uri="{BB962C8B-B14F-4D97-AF65-F5344CB8AC3E}">
        <p14:creationId xmlns:p14="http://schemas.microsoft.com/office/powerpoint/2010/main" val="30187806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People Discussing">
            <a:extLst>
              <a:ext uri="{FF2B5EF4-FFF2-40B4-BE49-F238E27FC236}">
                <a16:creationId xmlns:a16="http://schemas.microsoft.com/office/drawing/2014/main" id="{36CB8638-2E8B-1369-AEDA-21F803CFB89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391081-1FC3-782B-2929-42B5FE70898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Things to prepare for if you get a complaint</a:t>
            </a:r>
          </a:p>
        </p:txBody>
      </p:sp>
    </p:spTree>
    <p:extLst>
      <p:ext uri="{BB962C8B-B14F-4D97-AF65-F5344CB8AC3E}">
        <p14:creationId xmlns:p14="http://schemas.microsoft.com/office/powerpoint/2010/main" val="210325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Free Close-up of an elegant pen resting on an open notebook in a stylish office environment. Stock Photo">
            <a:extLst>
              <a:ext uri="{FF2B5EF4-FFF2-40B4-BE49-F238E27FC236}">
                <a16:creationId xmlns:a16="http://schemas.microsoft.com/office/drawing/2014/main" id="{D1E42DA8-7495-DA6D-B77D-2B0D1EC3FF33}"/>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t="4484" b="1092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8DE63E-806D-D7C5-FA36-C6ABC0E5141D}"/>
              </a:ext>
            </a:extLst>
          </p:cNvPr>
          <p:cNvSpPr>
            <a:spLocks noGrp="1"/>
          </p:cNvSpPr>
          <p:nvPr>
            <p:ph type="title"/>
          </p:nvPr>
        </p:nvSpPr>
        <p:spPr>
          <a:xfrm>
            <a:off x="838200" y="365125"/>
            <a:ext cx="10515600" cy="1325563"/>
          </a:xfrm>
        </p:spPr>
        <p:txBody>
          <a:bodyPr>
            <a:normAutofit/>
          </a:bodyPr>
          <a:lstStyle/>
          <a:p>
            <a:r>
              <a:rPr lang="en-US">
                <a:solidFill>
                  <a:srgbClr val="FFFFFF"/>
                </a:solidFill>
              </a:rPr>
              <a:t>Keep good documentation</a:t>
            </a:r>
          </a:p>
        </p:txBody>
      </p:sp>
      <p:sp>
        <p:nvSpPr>
          <p:cNvPr id="3" name="Content Placeholder 2">
            <a:extLst>
              <a:ext uri="{FF2B5EF4-FFF2-40B4-BE49-F238E27FC236}">
                <a16:creationId xmlns:a16="http://schemas.microsoft.com/office/drawing/2014/main" id="{D04656A6-2AC5-9554-C863-3F07E08E8E75}"/>
              </a:ext>
            </a:extLst>
          </p:cNvPr>
          <p:cNvSpPr>
            <a:spLocks noGrp="1"/>
          </p:cNvSpPr>
          <p:nvPr>
            <p:ph idx="1"/>
          </p:nvPr>
        </p:nvSpPr>
        <p:spPr>
          <a:xfrm>
            <a:off x="838200" y="1825625"/>
            <a:ext cx="10515600" cy="4351338"/>
          </a:xfrm>
        </p:spPr>
        <p:txBody>
          <a:bodyPr>
            <a:normAutofit lnSpcReduction="10000"/>
          </a:bodyPr>
          <a:lstStyle/>
          <a:p>
            <a:r>
              <a:rPr lang="en-US" dirty="0">
                <a:solidFill>
                  <a:srgbClr val="FFFFFF"/>
                </a:solidFill>
              </a:rPr>
              <a:t>Signed copies of all resident agreements, resident rights statements</a:t>
            </a:r>
          </a:p>
          <a:p>
            <a:r>
              <a:rPr lang="en-US" dirty="0">
                <a:solidFill>
                  <a:srgbClr val="FFFFFF"/>
                </a:solidFill>
              </a:rPr>
              <a:t>Good documentation of resident payments/ payment plans</a:t>
            </a:r>
          </a:p>
          <a:p>
            <a:r>
              <a:rPr lang="en-US" dirty="0">
                <a:solidFill>
                  <a:srgbClr val="FFFFFF"/>
                </a:solidFill>
              </a:rPr>
              <a:t>Keep drug screening records</a:t>
            </a:r>
          </a:p>
          <a:p>
            <a:r>
              <a:rPr lang="en-US" dirty="0">
                <a:solidFill>
                  <a:srgbClr val="FFFFFF"/>
                </a:solidFill>
              </a:rPr>
              <a:t>Records of resident recovery planning </a:t>
            </a:r>
          </a:p>
          <a:p>
            <a:r>
              <a:rPr lang="en-US" dirty="0">
                <a:solidFill>
                  <a:srgbClr val="FFFFFF"/>
                </a:solidFill>
              </a:rPr>
              <a:t>Documentation that you are checking in on residents as appropriate based on your level of support</a:t>
            </a:r>
          </a:p>
          <a:p>
            <a:r>
              <a:rPr lang="en-US" dirty="0">
                <a:solidFill>
                  <a:srgbClr val="FFFFFF"/>
                </a:solidFill>
              </a:rPr>
              <a:t>Medication records in accordance with your policy </a:t>
            </a:r>
          </a:p>
          <a:p>
            <a:r>
              <a:rPr lang="en-US" dirty="0">
                <a:solidFill>
                  <a:srgbClr val="FFFFFF"/>
                </a:solidFill>
              </a:rPr>
              <a:t>IF you have cameras good records of who has viewed fees and when</a:t>
            </a:r>
          </a:p>
          <a:p>
            <a:r>
              <a:rPr lang="en-US" dirty="0">
                <a:solidFill>
                  <a:srgbClr val="FFFFFF"/>
                </a:solidFill>
              </a:rPr>
              <a:t>Incident reports</a:t>
            </a:r>
          </a:p>
          <a:p>
            <a:endParaRPr lang="en-US" dirty="0">
              <a:solidFill>
                <a:srgbClr val="FFFFFF"/>
              </a:solidFill>
            </a:endParaRPr>
          </a:p>
        </p:txBody>
      </p:sp>
    </p:spTree>
    <p:extLst>
      <p:ext uri="{BB962C8B-B14F-4D97-AF65-F5344CB8AC3E}">
        <p14:creationId xmlns:p14="http://schemas.microsoft.com/office/powerpoint/2010/main" val="23152719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CB1BD5-1D0D-4166-8DB8-B12A7471502A}"/>
              </a:ext>
            </a:extLst>
          </p:cNvPr>
          <p:cNvSpPr>
            <a:spLocks noGrp="1"/>
          </p:cNvSpPr>
          <p:nvPr>
            <p:ph type="title"/>
          </p:nvPr>
        </p:nvSpPr>
        <p:spPr>
          <a:xfrm>
            <a:off x="1383564" y="348865"/>
            <a:ext cx="9718111" cy="1576446"/>
          </a:xfrm>
        </p:spPr>
        <p:txBody>
          <a:bodyPr anchor="ctr">
            <a:normAutofit/>
          </a:bodyPr>
          <a:lstStyle/>
          <a:p>
            <a:r>
              <a:rPr lang="en-US" sz="4000" dirty="0">
                <a:solidFill>
                  <a:srgbClr val="FFFFFF"/>
                </a:solidFill>
              </a:rPr>
              <a:t>Records to Keep - Residents</a:t>
            </a:r>
          </a:p>
        </p:txBody>
      </p:sp>
      <p:graphicFrame>
        <p:nvGraphicFramePr>
          <p:cNvPr id="8" name="Content Placeholder 2">
            <a:extLst>
              <a:ext uri="{FF2B5EF4-FFF2-40B4-BE49-F238E27FC236}">
                <a16:creationId xmlns:a16="http://schemas.microsoft.com/office/drawing/2014/main" id="{87664A38-FE9F-4D93-BE64-EA186603442D}"/>
              </a:ext>
            </a:extLst>
          </p:cNvPr>
          <p:cNvGraphicFramePr>
            <a:graphicFrameLocks noGrp="1"/>
          </p:cNvGraphicFramePr>
          <p:nvPr>
            <p:ph idx="1"/>
            <p:extLst>
              <p:ext uri="{D42A27DB-BD31-4B8C-83A1-F6EECF244321}">
                <p14:modId xmlns:p14="http://schemas.microsoft.com/office/powerpoint/2010/main" val="81138944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6035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110685-9AE7-4382-96E2-740218B780C6}"/>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Records to Keep - General</a:t>
            </a:r>
          </a:p>
        </p:txBody>
      </p:sp>
      <p:graphicFrame>
        <p:nvGraphicFramePr>
          <p:cNvPr id="5" name="Content Placeholder 2">
            <a:extLst>
              <a:ext uri="{FF2B5EF4-FFF2-40B4-BE49-F238E27FC236}">
                <a16:creationId xmlns:a16="http://schemas.microsoft.com/office/drawing/2014/main" id="{9F66B74C-345B-44FC-830F-91A906E57499}"/>
              </a:ext>
            </a:extLst>
          </p:cNvPr>
          <p:cNvGraphicFramePr>
            <a:graphicFrameLocks noGrp="1"/>
          </p:cNvGraphicFramePr>
          <p:nvPr>
            <p:ph idx="1"/>
            <p:extLst>
              <p:ext uri="{D42A27DB-BD31-4B8C-83A1-F6EECF244321}">
                <p14:modId xmlns:p14="http://schemas.microsoft.com/office/powerpoint/2010/main" val="110243388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1882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ree A colorful stack of spiral-bound notebooks neatly placed on a wooden desk. Ideal for educational themes. Stock Photo">
            <a:extLst>
              <a:ext uri="{FF2B5EF4-FFF2-40B4-BE49-F238E27FC236}">
                <a16:creationId xmlns:a16="http://schemas.microsoft.com/office/drawing/2014/main" id="{E40CB095-2F7F-11F6-1348-A298AF749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6249"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9225" name="Rectangle 922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734E51-A9AD-8B46-C04C-018C593BE1EA}"/>
              </a:ext>
            </a:extLst>
          </p:cNvPr>
          <p:cNvSpPr>
            <a:spLocks noGrp="1"/>
          </p:cNvSpPr>
          <p:nvPr>
            <p:ph type="title"/>
          </p:nvPr>
        </p:nvSpPr>
        <p:spPr>
          <a:xfrm>
            <a:off x="371094" y="1161288"/>
            <a:ext cx="3438144" cy="1124712"/>
          </a:xfrm>
        </p:spPr>
        <p:txBody>
          <a:bodyPr anchor="b">
            <a:normAutofit/>
          </a:bodyPr>
          <a:lstStyle/>
          <a:p>
            <a:r>
              <a:rPr lang="en-US" sz="2800" dirty="0">
                <a:solidFill>
                  <a:schemeClr val="bg1"/>
                </a:solidFill>
              </a:rPr>
              <a:t>Train staff on how to keep records</a:t>
            </a:r>
          </a:p>
        </p:txBody>
      </p:sp>
      <p:sp>
        <p:nvSpPr>
          <p:cNvPr id="9227" name="Rectangle 922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229" name="Rectangle 922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F5A434-E2AC-D9CD-C308-1B1559FDCA09}"/>
              </a:ext>
            </a:extLst>
          </p:cNvPr>
          <p:cNvSpPr>
            <a:spLocks noGrp="1"/>
          </p:cNvSpPr>
          <p:nvPr>
            <p:ph idx="1"/>
          </p:nvPr>
        </p:nvSpPr>
        <p:spPr>
          <a:xfrm>
            <a:off x="371094" y="2718054"/>
            <a:ext cx="3438906" cy="3207258"/>
          </a:xfrm>
        </p:spPr>
        <p:txBody>
          <a:bodyPr anchor="t">
            <a:normAutofit/>
          </a:bodyPr>
          <a:lstStyle/>
          <a:p>
            <a:r>
              <a:rPr lang="en-US" sz="1700">
                <a:solidFill>
                  <a:schemeClr val="bg1"/>
                </a:solidFill>
              </a:rPr>
              <a:t>Ensure that documents are DATED</a:t>
            </a:r>
          </a:p>
          <a:p>
            <a:r>
              <a:rPr lang="en-US" sz="1700">
                <a:solidFill>
                  <a:schemeClr val="bg1"/>
                </a:solidFill>
              </a:rPr>
              <a:t>Ensure that documents are signed/initialed </a:t>
            </a:r>
          </a:p>
          <a:p>
            <a:r>
              <a:rPr lang="en-US" sz="1700">
                <a:solidFill>
                  <a:schemeClr val="bg1"/>
                </a:solidFill>
              </a:rPr>
              <a:t>Ensure that documents have sufficient information</a:t>
            </a:r>
          </a:p>
        </p:txBody>
      </p:sp>
    </p:spTree>
    <p:extLst>
      <p:ext uri="{BB962C8B-B14F-4D97-AF65-F5344CB8AC3E}">
        <p14:creationId xmlns:p14="http://schemas.microsoft.com/office/powerpoint/2010/main" val="1998758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ed marker and calendar">
            <a:extLst>
              <a:ext uri="{FF2B5EF4-FFF2-40B4-BE49-F238E27FC236}">
                <a16:creationId xmlns:a16="http://schemas.microsoft.com/office/drawing/2014/main" id="{FAE113BE-9E5F-CA4A-A65D-FE7A8A4F8A3A}"/>
              </a:ext>
            </a:extLst>
          </p:cNvPr>
          <p:cNvPicPr>
            <a:picLocks noChangeAspect="1"/>
          </p:cNvPicPr>
          <p:nvPr/>
        </p:nvPicPr>
        <p:blipFill>
          <a:blip r:embed="rId2">
            <a:alphaModFix amt="50000"/>
          </a:blip>
          <a:srcRect t="11266" b="4464"/>
          <a:stretch/>
        </p:blipFill>
        <p:spPr>
          <a:xfrm>
            <a:off x="20" y="1"/>
            <a:ext cx="12191980" cy="6857999"/>
          </a:xfrm>
          <a:prstGeom prst="rect">
            <a:avLst/>
          </a:prstGeom>
        </p:spPr>
      </p:pic>
      <p:sp>
        <p:nvSpPr>
          <p:cNvPr id="2" name="Title 1">
            <a:extLst>
              <a:ext uri="{FF2B5EF4-FFF2-40B4-BE49-F238E27FC236}">
                <a16:creationId xmlns:a16="http://schemas.microsoft.com/office/drawing/2014/main" id="{9695356B-87D2-4B6C-4D30-203171841A15}"/>
              </a:ext>
            </a:extLst>
          </p:cNvPr>
          <p:cNvSpPr>
            <a:spLocks noGrp="1"/>
          </p:cNvSpPr>
          <p:nvPr>
            <p:ph type="ctrTitle"/>
          </p:nvPr>
        </p:nvSpPr>
        <p:spPr>
          <a:xfrm>
            <a:off x="1524000" y="1122362"/>
            <a:ext cx="9144000" cy="2900518"/>
          </a:xfrm>
        </p:spPr>
        <p:txBody>
          <a:bodyPr>
            <a:normAutofit/>
          </a:bodyPr>
          <a:lstStyle/>
          <a:p>
            <a:r>
              <a:rPr lang="en-US">
                <a:solidFill>
                  <a:srgbClr val="FFFFFF"/>
                </a:solidFill>
              </a:rPr>
              <a:t>Make sure your contact information with ORH is up to date</a:t>
            </a:r>
          </a:p>
        </p:txBody>
      </p:sp>
      <p:sp>
        <p:nvSpPr>
          <p:cNvPr id="3" name="Subtitle 2">
            <a:extLst>
              <a:ext uri="{FF2B5EF4-FFF2-40B4-BE49-F238E27FC236}">
                <a16:creationId xmlns:a16="http://schemas.microsoft.com/office/drawing/2014/main" id="{33D03206-25B2-EFF6-9FDB-0119BF6C7891}"/>
              </a:ext>
            </a:extLst>
          </p:cNvPr>
          <p:cNvSpPr>
            <a:spLocks noGrp="1"/>
          </p:cNvSpPr>
          <p:nvPr>
            <p:ph type="subTitle" idx="1"/>
          </p:nvPr>
        </p:nvSpPr>
        <p:spPr>
          <a:xfrm>
            <a:off x="1524000" y="4159404"/>
            <a:ext cx="9144000" cy="1098395"/>
          </a:xfrm>
        </p:spPr>
        <p:txBody>
          <a:bodyPr>
            <a:normAutofit/>
          </a:bodyPr>
          <a:lstStyle/>
          <a:p>
            <a:r>
              <a:rPr lang="en-US">
                <a:solidFill>
                  <a:srgbClr val="FFFFFF"/>
                </a:solidFill>
              </a:rPr>
              <a:t>If we get a complaint and can’t reach you because the information is not accurate, then you will miss your opportunity to provide us information </a:t>
            </a:r>
          </a:p>
        </p:txBody>
      </p:sp>
    </p:spTree>
    <p:extLst>
      <p:ext uri="{BB962C8B-B14F-4D97-AF65-F5344CB8AC3E}">
        <p14:creationId xmlns:p14="http://schemas.microsoft.com/office/powerpoint/2010/main" val="36852054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 placed on top of a signature line">
            <a:extLst>
              <a:ext uri="{FF2B5EF4-FFF2-40B4-BE49-F238E27FC236}">
                <a16:creationId xmlns:a16="http://schemas.microsoft.com/office/drawing/2014/main" id="{76CFE4BB-45B3-F916-254A-5421EB620679}"/>
              </a:ext>
            </a:extLst>
          </p:cNvPr>
          <p:cNvPicPr>
            <a:picLocks noChangeAspect="1"/>
          </p:cNvPicPr>
          <p:nvPr/>
        </p:nvPicPr>
        <p:blipFill>
          <a:blip r:embed="rId2"/>
          <a:srcRect b="1573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04B73F-7CD6-21CD-A4F6-DBC175D8564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ORH Complaint Process</a:t>
            </a:r>
          </a:p>
        </p:txBody>
      </p:sp>
      <p:sp>
        <p:nvSpPr>
          <p:cNvPr id="3" name="Subtitle 2">
            <a:extLst>
              <a:ext uri="{FF2B5EF4-FFF2-40B4-BE49-F238E27FC236}">
                <a16:creationId xmlns:a16="http://schemas.microsoft.com/office/drawing/2014/main" id="{156213CB-D50D-7173-82EB-8DDA109FEF6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151636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8C0A381A-145B-39F9-F994-CC8533B63DD6}"/>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ORH maintains an online complaint form</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D08F8C-0283-594D-6616-D66D5580A249}"/>
              </a:ext>
            </a:extLst>
          </p:cNvPr>
          <p:cNvSpPr>
            <a:spLocks noGrp="1"/>
          </p:cNvSpPr>
          <p:nvPr>
            <p:ph idx="1"/>
          </p:nvPr>
        </p:nvSpPr>
        <p:spPr>
          <a:xfrm>
            <a:off x="897769" y="1909192"/>
            <a:ext cx="4586513" cy="3647710"/>
          </a:xfrm>
        </p:spPr>
        <p:txBody>
          <a:bodyPr>
            <a:normAutofit/>
          </a:bodyPr>
          <a:lstStyle/>
          <a:p>
            <a:r>
              <a:rPr lang="en-US" sz="2000">
                <a:solidFill>
                  <a:schemeClr val="bg1"/>
                </a:solidFill>
              </a:rPr>
              <a:t>People also call our office or email us</a:t>
            </a:r>
          </a:p>
          <a:p>
            <a:r>
              <a:rPr lang="en-US" sz="2000">
                <a:solidFill>
                  <a:schemeClr val="bg1"/>
                </a:solidFill>
              </a:rPr>
              <a:t>Individuals need to leave a name and contact info for us to follow up on</a:t>
            </a:r>
          </a:p>
          <a:p>
            <a:r>
              <a:rPr lang="en-US" sz="2000">
                <a:solidFill>
                  <a:schemeClr val="bg1"/>
                </a:solidFill>
              </a:rPr>
              <a:t>Complaints can come from residents, family members, ADAMH boards, counselors, neighbors and others</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Person holding mouse">
            <a:extLst>
              <a:ext uri="{FF2B5EF4-FFF2-40B4-BE49-F238E27FC236}">
                <a16:creationId xmlns:a16="http://schemas.microsoft.com/office/drawing/2014/main" id="{25FBA777-17BD-C660-C98B-88C3744A2AE7}"/>
              </a:ext>
            </a:extLst>
          </p:cNvPr>
          <p:cNvPicPr>
            <a:picLocks noChangeAspect="1"/>
          </p:cNvPicPr>
          <p:nvPr/>
        </p:nvPicPr>
        <p:blipFill>
          <a:blip r:embed="rId2"/>
          <a:srcRect l="24118" r="20728" b="-1"/>
          <a:stretch/>
        </p:blipFill>
        <p:spPr>
          <a:xfrm>
            <a:off x="6525453" y="10"/>
            <a:ext cx="5666547" cy="6857990"/>
          </a:xfrm>
          <a:prstGeom prst="rect">
            <a:avLst/>
          </a:prstGeom>
        </p:spPr>
      </p:pic>
    </p:spTree>
    <p:extLst>
      <p:ext uri="{BB962C8B-B14F-4D97-AF65-F5344CB8AC3E}">
        <p14:creationId xmlns:p14="http://schemas.microsoft.com/office/powerpoint/2010/main" val="1342937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49" name="Rectangle 514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Close-up of hand writing in notebook using a blue pen, focus on creativity. Stock Photo">
            <a:extLst>
              <a:ext uri="{FF2B5EF4-FFF2-40B4-BE49-F238E27FC236}">
                <a16:creationId xmlns:a16="http://schemas.microsoft.com/office/drawing/2014/main" id="{2067F1BA-8601-3163-FE6F-AF1F3B18BDEE}"/>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t="4901" b="10512"/>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AADCCB1-A0AC-4C81-AF3E-84846C45BF6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Encouraged to follow your grievance policy first</a:t>
            </a:r>
          </a:p>
        </p:txBody>
      </p:sp>
    </p:spTree>
    <p:extLst>
      <p:ext uri="{BB962C8B-B14F-4D97-AF65-F5344CB8AC3E}">
        <p14:creationId xmlns:p14="http://schemas.microsoft.com/office/powerpoint/2010/main" val="19133421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F49FDB62-F0FD-87A2-AFB2-5CB877EAA505}"/>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Objectives</a:t>
            </a:r>
          </a:p>
        </p:txBody>
      </p:sp>
      <p:cxnSp>
        <p:nvCxnSpPr>
          <p:cNvPr id="1033" name="Straight Connector 103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E4BE94-52BC-290A-90CF-29E784A2CB04}"/>
              </a:ext>
            </a:extLst>
          </p:cNvPr>
          <p:cNvSpPr>
            <a:spLocks noGrp="1"/>
          </p:cNvSpPr>
          <p:nvPr>
            <p:ph idx="1"/>
          </p:nvPr>
        </p:nvSpPr>
        <p:spPr>
          <a:xfrm>
            <a:off x="897769" y="1909192"/>
            <a:ext cx="4586513" cy="3647710"/>
          </a:xfrm>
        </p:spPr>
        <p:txBody>
          <a:bodyPr>
            <a:normAutofit/>
          </a:bodyPr>
          <a:lstStyle/>
          <a:p>
            <a:r>
              <a:rPr lang="en-US" sz="2000">
                <a:solidFill>
                  <a:schemeClr val="bg1"/>
                </a:solidFill>
              </a:rPr>
              <a:t>How to prevent complaints</a:t>
            </a:r>
          </a:p>
          <a:p>
            <a:r>
              <a:rPr lang="en-US" sz="2000">
                <a:solidFill>
                  <a:schemeClr val="bg1"/>
                </a:solidFill>
              </a:rPr>
              <a:t>How to prepare in case they are occur</a:t>
            </a:r>
          </a:p>
          <a:p>
            <a:r>
              <a:rPr lang="en-US" sz="2000">
                <a:solidFill>
                  <a:schemeClr val="bg1"/>
                </a:solidFill>
              </a:rPr>
              <a:t>Overview of ORH complaint process</a:t>
            </a:r>
          </a:p>
          <a:p>
            <a:r>
              <a:rPr lang="en-US" sz="2000">
                <a:solidFill>
                  <a:schemeClr val="bg1"/>
                </a:solidFill>
              </a:rPr>
              <a:t>How to work with ORH during complaint process to resolve issues smoothly  </a:t>
            </a:r>
          </a:p>
        </p:txBody>
      </p:sp>
      <p:cxnSp>
        <p:nvCxnSpPr>
          <p:cNvPr id="1035" name="Straight Connector 103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26" name="Picture 2" descr="Free A woman writing and planning on a chalkboard, showcasing creative strategies and concepts. Stock Photo">
            <a:extLst>
              <a:ext uri="{FF2B5EF4-FFF2-40B4-BE49-F238E27FC236}">
                <a16:creationId xmlns:a16="http://schemas.microsoft.com/office/drawing/2014/main" id="{2F7DB55E-DBAE-44E5-510D-F8380EFCB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149" r="34622" b="-1"/>
          <a:stretch/>
        </p:blipFill>
        <p:spPr bwMode="auto">
          <a:xfrm>
            <a:off x="6525453" y="10"/>
            <a:ext cx="566654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047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28E9F-C7FA-4123-A612-F357F58DD32F}"/>
              </a:ext>
            </a:extLst>
          </p:cNvPr>
          <p:cNvSpPr>
            <a:spLocks noGrp="1"/>
          </p:cNvSpPr>
          <p:nvPr>
            <p:ph type="title"/>
          </p:nvPr>
        </p:nvSpPr>
        <p:spPr>
          <a:xfrm>
            <a:off x="5297762" y="329184"/>
            <a:ext cx="6251110" cy="1783080"/>
          </a:xfrm>
        </p:spPr>
        <p:txBody>
          <a:bodyPr anchor="b">
            <a:normAutofit/>
          </a:bodyPr>
          <a:lstStyle/>
          <a:p>
            <a:r>
              <a:rPr lang="en-US" sz="5400" dirty="0"/>
              <a:t>ORH Complaint Review Process</a:t>
            </a:r>
          </a:p>
        </p:txBody>
      </p:sp>
      <p:sp>
        <p:nvSpPr>
          <p:cNvPr id="3" name="Content Placeholder 2">
            <a:extLst>
              <a:ext uri="{FF2B5EF4-FFF2-40B4-BE49-F238E27FC236}">
                <a16:creationId xmlns:a16="http://schemas.microsoft.com/office/drawing/2014/main" id="{621D5B5F-F15D-473E-9573-7DD8FEC6FF27}"/>
              </a:ext>
            </a:extLst>
          </p:cNvPr>
          <p:cNvSpPr>
            <a:spLocks noGrp="1"/>
          </p:cNvSpPr>
          <p:nvPr>
            <p:ph idx="1"/>
          </p:nvPr>
        </p:nvSpPr>
        <p:spPr>
          <a:xfrm>
            <a:off x="5297762" y="2706624"/>
            <a:ext cx="6251110" cy="3483864"/>
          </a:xfrm>
        </p:spPr>
        <p:txBody>
          <a:bodyPr>
            <a:normAutofit lnSpcReduction="10000"/>
          </a:bodyPr>
          <a:lstStyle/>
          <a:p>
            <a:pPr marL="514350" indent="-514350">
              <a:buFont typeface="+mj-lt"/>
              <a:buAutoNum type="arabicPeriod"/>
            </a:pPr>
            <a:r>
              <a:rPr lang="en-US" sz="2200" dirty="0"/>
              <a:t>ORH Receives a complaint</a:t>
            </a:r>
          </a:p>
          <a:p>
            <a:pPr marL="514350" indent="-514350">
              <a:buFont typeface="+mj-lt"/>
              <a:buAutoNum type="arabicPeriod"/>
            </a:pPr>
            <a:r>
              <a:rPr lang="en-US" sz="2200" dirty="0"/>
              <a:t>ORH Staff will collect basic information</a:t>
            </a:r>
          </a:p>
          <a:p>
            <a:pPr marL="514350" indent="-514350">
              <a:buFont typeface="+mj-lt"/>
              <a:buAutoNum type="arabicPeriod"/>
            </a:pPr>
            <a:endParaRPr lang="en-US" sz="2200" dirty="0"/>
          </a:p>
          <a:p>
            <a:pPr marL="514350" indent="-514350">
              <a:buFont typeface="+mj-lt"/>
              <a:buAutoNum type="arabicPeriod"/>
            </a:pPr>
            <a:r>
              <a:rPr lang="en-US" sz="2200" dirty="0"/>
              <a:t>If the home is not certified by ORH, we refer to appropriate entity </a:t>
            </a:r>
          </a:p>
          <a:p>
            <a:pPr marL="971550" lvl="1" indent="-514350">
              <a:buFont typeface="+mj-lt"/>
              <a:buAutoNum type="arabicPeriod"/>
            </a:pPr>
            <a:r>
              <a:rPr lang="en-US" sz="1800" dirty="0"/>
              <a:t>Oxford House – to Oxford House</a:t>
            </a:r>
          </a:p>
          <a:p>
            <a:pPr marL="971550" lvl="1" indent="-514350">
              <a:buFont typeface="+mj-lt"/>
              <a:buAutoNum type="arabicPeriod"/>
            </a:pPr>
            <a:r>
              <a:rPr lang="en-US" sz="1800" dirty="0"/>
              <a:t>CARF – to </a:t>
            </a:r>
            <a:r>
              <a:rPr lang="en-US" sz="1800" dirty="0" err="1"/>
              <a:t>OhioMHAS</a:t>
            </a:r>
            <a:endParaRPr lang="en-US" sz="1800" dirty="0"/>
          </a:p>
          <a:p>
            <a:pPr marL="971550" lvl="1" indent="-514350">
              <a:buFont typeface="+mj-lt"/>
              <a:buAutoNum type="arabicPeriod"/>
            </a:pPr>
            <a:endParaRPr lang="en-US" sz="1800" dirty="0"/>
          </a:p>
          <a:p>
            <a:pPr marL="514350" indent="-514350">
              <a:buFont typeface="+mj-lt"/>
              <a:buAutoNum type="arabicPeriod"/>
            </a:pPr>
            <a:r>
              <a:rPr lang="en-US" sz="2200" dirty="0"/>
              <a:t>If they are not certified, they go directly to </a:t>
            </a:r>
            <a:r>
              <a:rPr lang="en-US" sz="2200" dirty="0" err="1"/>
              <a:t>OhioMHAS</a:t>
            </a:r>
            <a:endParaRPr lang="en-US" sz="2200" dirty="0"/>
          </a:p>
        </p:txBody>
      </p:sp>
      <p:pic>
        <p:nvPicPr>
          <p:cNvPr id="6148" name="Picture 4" descr="Free Woman Wearing Red Blazer Stock Photo">
            <a:extLst>
              <a:ext uri="{FF2B5EF4-FFF2-40B4-BE49-F238E27FC236}">
                <a16:creationId xmlns:a16="http://schemas.microsoft.com/office/drawing/2014/main" id="{531B8196-B4BC-4BE4-C750-31051D42BE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709"/>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669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4397F9A-3ABD-81CD-F2F3-293234DEA439}"/>
              </a:ext>
            </a:extLst>
          </p:cNvPr>
          <p:cNvPicPr>
            <a:picLocks noChangeAspect="1"/>
          </p:cNvPicPr>
          <p:nvPr/>
        </p:nvPicPr>
        <p:blipFill>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688DE172-267E-B988-108B-5E1998ABC5FD}"/>
              </a:ext>
            </a:extLst>
          </p:cNvPr>
          <p:cNvSpPr>
            <a:spLocks noGrp="1"/>
          </p:cNvSpPr>
          <p:nvPr>
            <p:ph type="title"/>
          </p:nvPr>
        </p:nvSpPr>
        <p:spPr>
          <a:xfrm>
            <a:off x="838200" y="365125"/>
            <a:ext cx="10515600" cy="1325563"/>
          </a:xfrm>
        </p:spPr>
        <p:txBody>
          <a:bodyPr>
            <a:normAutofit/>
          </a:bodyPr>
          <a:lstStyle/>
          <a:p>
            <a:r>
              <a:rPr lang="en-US">
                <a:solidFill>
                  <a:srgbClr val="FFFFFF"/>
                </a:solidFill>
              </a:rPr>
              <a:t>ORH will also give information about other resources</a:t>
            </a:r>
          </a:p>
        </p:txBody>
      </p:sp>
      <p:graphicFrame>
        <p:nvGraphicFramePr>
          <p:cNvPr id="5" name="Content Placeholder 2">
            <a:extLst>
              <a:ext uri="{FF2B5EF4-FFF2-40B4-BE49-F238E27FC236}">
                <a16:creationId xmlns:a16="http://schemas.microsoft.com/office/drawing/2014/main" id="{C44DA86B-DB42-7261-8431-76BDA867DA6B}"/>
              </a:ext>
            </a:extLst>
          </p:cNvPr>
          <p:cNvGraphicFramePr>
            <a:graphicFrameLocks noGrp="1"/>
          </p:cNvGraphicFramePr>
          <p:nvPr>
            <p:ph idx="1"/>
            <p:extLst>
              <p:ext uri="{D42A27DB-BD31-4B8C-83A1-F6EECF244321}">
                <p14:modId xmlns:p14="http://schemas.microsoft.com/office/powerpoint/2010/main" val="140979979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024072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ree Flat lay of question mark paper crafts on a notebook, symbolizing questions and ideas. Stock Photo">
            <a:extLst>
              <a:ext uri="{FF2B5EF4-FFF2-40B4-BE49-F238E27FC236}">
                <a16:creationId xmlns:a16="http://schemas.microsoft.com/office/drawing/2014/main" id="{D50999D2-5723-E949-7D43-BE9CFA1FCDF9}"/>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t="1403" b="1432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B4AA64-7D8D-0CA9-9FAA-1DF400AF1DCE}"/>
              </a:ext>
            </a:extLst>
          </p:cNvPr>
          <p:cNvSpPr>
            <a:spLocks noGrp="1"/>
          </p:cNvSpPr>
          <p:nvPr>
            <p:ph type="title"/>
          </p:nvPr>
        </p:nvSpPr>
        <p:spPr>
          <a:xfrm>
            <a:off x="838200" y="365125"/>
            <a:ext cx="10515600" cy="1325563"/>
          </a:xfrm>
        </p:spPr>
        <p:txBody>
          <a:bodyPr>
            <a:normAutofit/>
          </a:bodyPr>
          <a:lstStyle/>
          <a:p>
            <a:r>
              <a:rPr lang="en-US">
                <a:solidFill>
                  <a:srgbClr val="FFFFFF"/>
                </a:solidFill>
              </a:rPr>
              <a:t>If they are certified by ORH</a:t>
            </a:r>
          </a:p>
        </p:txBody>
      </p:sp>
      <p:sp>
        <p:nvSpPr>
          <p:cNvPr id="3" name="Content Placeholder 2">
            <a:extLst>
              <a:ext uri="{FF2B5EF4-FFF2-40B4-BE49-F238E27FC236}">
                <a16:creationId xmlns:a16="http://schemas.microsoft.com/office/drawing/2014/main" id="{9AF953A1-9454-3B8B-AFC7-1473BE074617}"/>
              </a:ext>
            </a:extLst>
          </p:cNvPr>
          <p:cNvSpPr>
            <a:spLocks noGrp="1"/>
          </p:cNvSpPr>
          <p:nvPr>
            <p:ph idx="1"/>
          </p:nvPr>
        </p:nvSpPr>
        <p:spPr>
          <a:xfrm>
            <a:off x="838200" y="1825625"/>
            <a:ext cx="10515600" cy="4351338"/>
          </a:xfrm>
        </p:spPr>
        <p:txBody>
          <a:bodyPr>
            <a:normAutofit/>
          </a:bodyPr>
          <a:lstStyle/>
          <a:p>
            <a:r>
              <a:rPr lang="en-US">
                <a:solidFill>
                  <a:srgbClr val="FFFFFF"/>
                </a:solidFill>
              </a:rPr>
              <a:t>We attempt to collect information form the person with the complaint or others involved with the issue</a:t>
            </a:r>
          </a:p>
          <a:p>
            <a:r>
              <a:rPr lang="en-US">
                <a:solidFill>
                  <a:srgbClr val="FFFFFF"/>
                </a:solidFill>
              </a:rPr>
              <a:t>This can be different depending on the circumstances</a:t>
            </a:r>
          </a:p>
        </p:txBody>
      </p:sp>
    </p:spTree>
    <p:extLst>
      <p:ext uri="{BB962C8B-B14F-4D97-AF65-F5344CB8AC3E}">
        <p14:creationId xmlns:p14="http://schemas.microsoft.com/office/powerpoint/2010/main" val="304587921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Free A couple greeting a guest at their doorway, capturing the warmth of a home during the holiday season. Stock Photo">
            <a:extLst>
              <a:ext uri="{FF2B5EF4-FFF2-40B4-BE49-F238E27FC236}">
                <a16:creationId xmlns:a16="http://schemas.microsoft.com/office/drawing/2014/main" id="{1A40C5F5-9699-1493-18C5-46D503D8D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60" r="14075"/>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257339-7AC6-36E3-4592-71637ACC671D}"/>
              </a:ext>
            </a:extLst>
          </p:cNvPr>
          <p:cNvSpPr>
            <a:spLocks noGrp="1"/>
          </p:cNvSpPr>
          <p:nvPr>
            <p:ph type="title"/>
          </p:nvPr>
        </p:nvSpPr>
        <p:spPr>
          <a:xfrm>
            <a:off x="371094" y="1161288"/>
            <a:ext cx="3438144" cy="1124712"/>
          </a:xfrm>
        </p:spPr>
        <p:txBody>
          <a:bodyPr anchor="b">
            <a:normAutofit/>
          </a:bodyPr>
          <a:lstStyle/>
          <a:p>
            <a:r>
              <a:rPr lang="en-US" sz="2400">
                <a:solidFill>
                  <a:schemeClr val="bg1"/>
                </a:solidFill>
              </a:rPr>
              <a:t>We may visit the property – announced or unannounced. </a:t>
            </a:r>
          </a:p>
        </p:txBody>
      </p:sp>
      <p:sp>
        <p:nvSpPr>
          <p:cNvPr id="4107" name="Rectangle 410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09" name="Rectangle 410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D10F11-17D0-94A5-8F1F-23B6A409B411}"/>
              </a:ext>
            </a:extLst>
          </p:cNvPr>
          <p:cNvSpPr>
            <a:spLocks noGrp="1"/>
          </p:cNvSpPr>
          <p:nvPr>
            <p:ph idx="1"/>
          </p:nvPr>
        </p:nvSpPr>
        <p:spPr>
          <a:xfrm>
            <a:off x="371094" y="2718054"/>
            <a:ext cx="3438906" cy="3207258"/>
          </a:xfrm>
        </p:spPr>
        <p:txBody>
          <a:bodyPr anchor="t">
            <a:normAutofit/>
          </a:bodyPr>
          <a:lstStyle/>
          <a:p>
            <a:r>
              <a:rPr lang="en-US" sz="1700">
                <a:solidFill>
                  <a:schemeClr val="bg1"/>
                </a:solidFill>
              </a:rPr>
              <a:t>If we make an unannounced visit, we will always ask residents if it is ok for us to enter</a:t>
            </a:r>
          </a:p>
          <a:p>
            <a:r>
              <a:rPr lang="en-US" sz="1700">
                <a:solidFill>
                  <a:schemeClr val="bg1"/>
                </a:solidFill>
              </a:rPr>
              <a:t>We will explain why we are there</a:t>
            </a:r>
          </a:p>
          <a:p>
            <a:r>
              <a:rPr lang="en-US" sz="1700">
                <a:solidFill>
                  <a:schemeClr val="bg1"/>
                </a:solidFill>
              </a:rPr>
              <a:t>When you submitted your application for certification you agree to allow us to visit unannounced with the permission of residents</a:t>
            </a:r>
          </a:p>
        </p:txBody>
      </p:sp>
    </p:spTree>
    <p:extLst>
      <p:ext uri="{BB962C8B-B14F-4D97-AF65-F5344CB8AC3E}">
        <p14:creationId xmlns:p14="http://schemas.microsoft.com/office/powerpoint/2010/main" val="40885123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99E6FA2-521B-49F0-FD80-F4B0EFEEDB3C}"/>
              </a:ext>
            </a:extLst>
          </p:cNvPr>
          <p:cNvPicPr>
            <a:picLocks noChangeAspect="1"/>
          </p:cNvPicPr>
          <p:nvPr/>
        </p:nvPicPr>
        <p:blipFill>
          <a:blip r:embed="rId2">
            <a:alphaModFix amt="35000"/>
          </a:blip>
          <a:srcRect t="7529" b="8201"/>
          <a:stretch/>
        </p:blipFill>
        <p:spPr>
          <a:xfrm>
            <a:off x="20" y="10"/>
            <a:ext cx="12191980" cy="6857990"/>
          </a:xfrm>
          <a:prstGeom prst="rect">
            <a:avLst/>
          </a:prstGeom>
        </p:spPr>
      </p:pic>
      <p:sp>
        <p:nvSpPr>
          <p:cNvPr id="2" name="Title 1">
            <a:extLst>
              <a:ext uri="{FF2B5EF4-FFF2-40B4-BE49-F238E27FC236}">
                <a16:creationId xmlns:a16="http://schemas.microsoft.com/office/drawing/2014/main" id="{5BFD88A6-5D06-E2C0-4474-919CC90BD1B4}"/>
              </a:ext>
            </a:extLst>
          </p:cNvPr>
          <p:cNvSpPr>
            <a:spLocks noGrp="1"/>
          </p:cNvSpPr>
          <p:nvPr>
            <p:ph type="title"/>
          </p:nvPr>
        </p:nvSpPr>
        <p:spPr>
          <a:xfrm>
            <a:off x="838200" y="365125"/>
            <a:ext cx="10515600" cy="1325563"/>
          </a:xfrm>
        </p:spPr>
        <p:txBody>
          <a:bodyPr>
            <a:normAutofit/>
          </a:bodyPr>
          <a:lstStyle/>
          <a:p>
            <a:r>
              <a:rPr lang="en-US">
                <a:solidFill>
                  <a:srgbClr val="FFFFFF"/>
                </a:solidFill>
              </a:rPr>
              <a:t>While we are at the property we may ask </a:t>
            </a:r>
          </a:p>
        </p:txBody>
      </p:sp>
      <p:graphicFrame>
        <p:nvGraphicFramePr>
          <p:cNvPr id="5" name="Content Placeholder 2">
            <a:extLst>
              <a:ext uri="{FF2B5EF4-FFF2-40B4-BE49-F238E27FC236}">
                <a16:creationId xmlns:a16="http://schemas.microsoft.com/office/drawing/2014/main" id="{71E562E9-2165-5AF1-0919-6708C936EBB7}"/>
              </a:ext>
            </a:extLst>
          </p:cNvPr>
          <p:cNvGraphicFramePr>
            <a:graphicFrameLocks noGrp="1"/>
          </p:cNvGraphicFramePr>
          <p:nvPr>
            <p:ph idx="1"/>
            <p:extLst>
              <p:ext uri="{D42A27DB-BD31-4B8C-83A1-F6EECF244321}">
                <p14:modId xmlns:p14="http://schemas.microsoft.com/office/powerpoint/2010/main" val="30776789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242784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Free Close-up of an elegant pen resting on an open notebook in a stylish office environment. Stock Photo">
            <a:extLst>
              <a:ext uri="{FF2B5EF4-FFF2-40B4-BE49-F238E27FC236}">
                <a16:creationId xmlns:a16="http://schemas.microsoft.com/office/drawing/2014/main" id="{A3C502B5-919A-15C1-9D12-BDB501FE253B}"/>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t="4484" b="1092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747DDA-6AAF-7918-E899-E125F2355DBD}"/>
              </a:ext>
            </a:extLst>
          </p:cNvPr>
          <p:cNvSpPr>
            <a:spLocks noGrp="1"/>
          </p:cNvSpPr>
          <p:nvPr>
            <p:ph type="title"/>
          </p:nvPr>
        </p:nvSpPr>
        <p:spPr>
          <a:xfrm>
            <a:off x="838200" y="365125"/>
            <a:ext cx="10515600" cy="1325563"/>
          </a:xfrm>
        </p:spPr>
        <p:txBody>
          <a:bodyPr>
            <a:normAutofit/>
          </a:bodyPr>
          <a:lstStyle/>
          <a:p>
            <a:r>
              <a:rPr lang="en-US">
                <a:solidFill>
                  <a:srgbClr val="FFFFFF"/>
                </a:solidFill>
              </a:rPr>
              <a:t>We may ask to see documentation without a site visit</a:t>
            </a:r>
          </a:p>
        </p:txBody>
      </p:sp>
      <p:sp>
        <p:nvSpPr>
          <p:cNvPr id="3" name="Content Placeholder 2">
            <a:extLst>
              <a:ext uri="{FF2B5EF4-FFF2-40B4-BE49-F238E27FC236}">
                <a16:creationId xmlns:a16="http://schemas.microsoft.com/office/drawing/2014/main" id="{D929C871-5EFF-6B47-8AB6-42453BB53E4D}"/>
              </a:ext>
            </a:extLst>
          </p:cNvPr>
          <p:cNvSpPr>
            <a:spLocks noGrp="1"/>
          </p:cNvSpPr>
          <p:nvPr>
            <p:ph idx="1"/>
          </p:nvPr>
        </p:nvSpPr>
        <p:spPr>
          <a:xfrm>
            <a:off x="838200" y="1825625"/>
            <a:ext cx="10515600" cy="4351338"/>
          </a:xfrm>
        </p:spPr>
        <p:txBody>
          <a:bodyPr>
            <a:normAutofit/>
          </a:bodyPr>
          <a:lstStyle/>
          <a:p>
            <a:r>
              <a:rPr lang="en-US" dirty="0">
                <a:solidFill>
                  <a:srgbClr val="FFFFFF"/>
                </a:solidFill>
              </a:rPr>
              <a:t>If you are unable to produce documentation either onsite or offsite, we will assume that you do not have it</a:t>
            </a:r>
          </a:p>
          <a:p>
            <a:r>
              <a:rPr lang="en-US" dirty="0">
                <a:solidFill>
                  <a:srgbClr val="FFFFFF"/>
                </a:solidFill>
              </a:rPr>
              <a:t>This would be a violation of the quality standards</a:t>
            </a:r>
          </a:p>
          <a:p>
            <a:endParaRPr lang="en-US" dirty="0">
              <a:solidFill>
                <a:srgbClr val="FFFFFF"/>
              </a:solidFill>
            </a:endParaRPr>
          </a:p>
        </p:txBody>
      </p:sp>
    </p:spTree>
    <p:extLst>
      <p:ext uri="{BB962C8B-B14F-4D97-AF65-F5344CB8AC3E}">
        <p14:creationId xmlns:p14="http://schemas.microsoft.com/office/powerpoint/2010/main" val="170502471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Free Focused young man reviewing paperwork at his desk, showcasing a business setting with a laptop indoors. Stock Photo">
            <a:extLst>
              <a:ext uri="{FF2B5EF4-FFF2-40B4-BE49-F238E27FC236}">
                <a16:creationId xmlns:a16="http://schemas.microsoft.com/office/drawing/2014/main" id="{926DD8B7-F25B-A037-BC5A-1CDE180BD01F}"/>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b="154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A607485-C4C0-750E-3FC0-2C1FD9DA50B5}"/>
              </a:ext>
            </a:extLst>
          </p:cNvPr>
          <p:cNvSpPr>
            <a:spLocks noGrp="1"/>
          </p:cNvSpPr>
          <p:nvPr>
            <p:ph type="title"/>
          </p:nvPr>
        </p:nvSpPr>
        <p:spPr>
          <a:xfrm>
            <a:off x="838200" y="365125"/>
            <a:ext cx="10515600" cy="1325563"/>
          </a:xfrm>
        </p:spPr>
        <p:txBody>
          <a:bodyPr>
            <a:normAutofit/>
          </a:bodyPr>
          <a:lstStyle/>
          <a:p>
            <a:r>
              <a:rPr lang="en-US">
                <a:solidFill>
                  <a:srgbClr val="FFFFFF"/>
                </a:solidFill>
              </a:rPr>
              <a:t>We will decide if complaint is substantiated </a:t>
            </a:r>
          </a:p>
        </p:txBody>
      </p:sp>
      <p:sp>
        <p:nvSpPr>
          <p:cNvPr id="3" name="Content Placeholder 2">
            <a:extLst>
              <a:ext uri="{FF2B5EF4-FFF2-40B4-BE49-F238E27FC236}">
                <a16:creationId xmlns:a16="http://schemas.microsoft.com/office/drawing/2014/main" id="{E5D1992C-AFF6-B348-5731-7FFC19E3886C}"/>
              </a:ext>
            </a:extLst>
          </p:cNvPr>
          <p:cNvSpPr>
            <a:spLocks noGrp="1"/>
          </p:cNvSpPr>
          <p:nvPr>
            <p:ph idx="1"/>
          </p:nvPr>
        </p:nvSpPr>
        <p:spPr>
          <a:xfrm>
            <a:off x="838200" y="1825625"/>
            <a:ext cx="10515600" cy="4351338"/>
          </a:xfrm>
        </p:spPr>
        <p:txBody>
          <a:bodyPr>
            <a:normAutofit/>
          </a:bodyPr>
          <a:lstStyle/>
          <a:p>
            <a:r>
              <a:rPr lang="en-US" dirty="0">
                <a:solidFill>
                  <a:srgbClr val="FFFFFF"/>
                </a:solidFill>
              </a:rPr>
              <a:t>If it is not substantiated, there is no further action needed. </a:t>
            </a:r>
          </a:p>
          <a:p>
            <a:r>
              <a:rPr lang="en-US" dirty="0">
                <a:solidFill>
                  <a:srgbClr val="FFFFFF"/>
                </a:solidFill>
              </a:rPr>
              <a:t>If it is substantiated, we will see if it is possible to implement a quality improvement plan</a:t>
            </a:r>
          </a:p>
          <a:p>
            <a:pPr lvl="1"/>
            <a:r>
              <a:rPr lang="en-US" dirty="0">
                <a:solidFill>
                  <a:srgbClr val="FFFFFF"/>
                </a:solidFill>
              </a:rPr>
              <a:t>Is there an immediate risk to the health and safety of residents </a:t>
            </a:r>
          </a:p>
          <a:p>
            <a:pPr lvl="1"/>
            <a:r>
              <a:rPr lang="en-US" dirty="0">
                <a:solidFill>
                  <a:srgbClr val="FFFFFF"/>
                </a:solidFill>
              </a:rPr>
              <a:t>How many other substantiated complaints has the organization had?  </a:t>
            </a:r>
          </a:p>
          <a:p>
            <a:pPr lvl="1"/>
            <a:r>
              <a:rPr lang="en-US" dirty="0">
                <a:solidFill>
                  <a:srgbClr val="FFFFFF"/>
                </a:solidFill>
              </a:rPr>
              <a:t>What were the circumstances of those complaints? </a:t>
            </a:r>
          </a:p>
          <a:p>
            <a:pPr lvl="1"/>
            <a:r>
              <a:rPr lang="en-US" dirty="0">
                <a:solidFill>
                  <a:srgbClr val="FFFFFF"/>
                </a:solidFill>
              </a:rPr>
              <a:t>Was there any false information or documentation provided?</a:t>
            </a:r>
          </a:p>
          <a:p>
            <a:pPr lvl="1"/>
            <a:r>
              <a:rPr lang="en-US" dirty="0">
                <a:solidFill>
                  <a:srgbClr val="FFFFFF"/>
                </a:solidFill>
              </a:rPr>
              <a:t>Can the issue be remedied within three months?</a:t>
            </a:r>
          </a:p>
        </p:txBody>
      </p:sp>
    </p:spTree>
    <p:extLst>
      <p:ext uri="{BB962C8B-B14F-4D97-AF65-F5344CB8AC3E}">
        <p14:creationId xmlns:p14="http://schemas.microsoft.com/office/powerpoint/2010/main" val="53041890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4" name="Rectangle 1024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Free Person Writing on Pink Sticky Notes Stock Photo">
            <a:extLst>
              <a:ext uri="{FF2B5EF4-FFF2-40B4-BE49-F238E27FC236}">
                <a16:creationId xmlns:a16="http://schemas.microsoft.com/office/drawing/2014/main" id="{81A38F8A-1EEC-E841-F835-C07BFE9660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6"/>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5" name="Rectangle 1024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94A233-714B-4C38-9288-B00A69C1EA4C}"/>
              </a:ext>
            </a:extLst>
          </p:cNvPr>
          <p:cNvSpPr>
            <a:spLocks noGrp="1"/>
          </p:cNvSpPr>
          <p:nvPr>
            <p:ph type="title"/>
          </p:nvPr>
        </p:nvSpPr>
        <p:spPr>
          <a:xfrm>
            <a:off x="7531610" y="365125"/>
            <a:ext cx="3822189" cy="1899912"/>
          </a:xfrm>
        </p:spPr>
        <p:txBody>
          <a:bodyPr>
            <a:normAutofit/>
          </a:bodyPr>
          <a:lstStyle/>
          <a:p>
            <a:r>
              <a:rPr lang="en-US" sz="4000"/>
              <a:t>Quality Improvement Plan</a:t>
            </a:r>
          </a:p>
        </p:txBody>
      </p:sp>
      <p:sp>
        <p:nvSpPr>
          <p:cNvPr id="3" name="Content Placeholder 2">
            <a:extLst>
              <a:ext uri="{FF2B5EF4-FFF2-40B4-BE49-F238E27FC236}">
                <a16:creationId xmlns:a16="http://schemas.microsoft.com/office/drawing/2014/main" id="{4F015585-B829-4A5B-AE1D-2F6BBDE081DD}"/>
              </a:ext>
            </a:extLst>
          </p:cNvPr>
          <p:cNvSpPr>
            <a:spLocks noGrp="1"/>
          </p:cNvSpPr>
          <p:nvPr>
            <p:ph idx="1"/>
          </p:nvPr>
        </p:nvSpPr>
        <p:spPr>
          <a:xfrm>
            <a:off x="7531610" y="2434201"/>
            <a:ext cx="3822189" cy="3742762"/>
          </a:xfrm>
        </p:spPr>
        <p:txBody>
          <a:bodyPr>
            <a:normAutofit/>
          </a:bodyPr>
          <a:lstStyle/>
          <a:p>
            <a:r>
              <a:rPr lang="en-US" sz="1700"/>
              <a:t>ORH will recommend </a:t>
            </a:r>
          </a:p>
          <a:p>
            <a:pPr lvl="1"/>
            <a:r>
              <a:rPr lang="en-US" sz="1700"/>
              <a:t>Actions to be taken immediately</a:t>
            </a:r>
          </a:p>
          <a:p>
            <a:pPr lvl="1"/>
            <a:r>
              <a:rPr lang="en-US" sz="1700"/>
              <a:t>Actions to be taken overtime</a:t>
            </a:r>
          </a:p>
          <a:p>
            <a:pPr lvl="1"/>
            <a:r>
              <a:rPr lang="en-US" sz="1700"/>
              <a:t>Timeline to complete those actions</a:t>
            </a:r>
          </a:p>
          <a:p>
            <a:pPr lvl="1"/>
            <a:r>
              <a:rPr lang="en-US" sz="1700"/>
              <a:t>Evidence that is needed to demonstrate that actions have been taken</a:t>
            </a:r>
          </a:p>
          <a:p>
            <a:r>
              <a:rPr lang="en-US" sz="1700"/>
              <a:t>Associate must provide ORH with information by deadline dates</a:t>
            </a:r>
          </a:p>
          <a:p>
            <a:r>
              <a:rPr lang="en-US" sz="1700"/>
              <a:t>If organization does not follow plan – ORH will recommend review of certification status</a:t>
            </a:r>
          </a:p>
        </p:txBody>
      </p:sp>
    </p:spTree>
    <p:extLst>
      <p:ext uri="{BB962C8B-B14F-4D97-AF65-F5344CB8AC3E}">
        <p14:creationId xmlns:p14="http://schemas.microsoft.com/office/powerpoint/2010/main" val="1257210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idsection of a person holding a miniature house">
            <a:extLst>
              <a:ext uri="{FF2B5EF4-FFF2-40B4-BE49-F238E27FC236}">
                <a16:creationId xmlns:a16="http://schemas.microsoft.com/office/drawing/2014/main" id="{0C988BD5-9B10-1C8F-56EC-2B0ECF3C68E2}"/>
              </a:ext>
            </a:extLst>
          </p:cNvPr>
          <p:cNvPicPr>
            <a:picLocks noChangeAspect="1"/>
          </p:cNvPicPr>
          <p:nvPr/>
        </p:nvPicPr>
        <p:blipFill>
          <a:blip r:embed="rId2">
            <a:alphaModFix amt="35000"/>
          </a:blip>
          <a:srcRect t="9383" b="1331"/>
          <a:stretch/>
        </p:blipFill>
        <p:spPr>
          <a:xfrm>
            <a:off x="20" y="10"/>
            <a:ext cx="12191980" cy="6857990"/>
          </a:xfrm>
          <a:prstGeom prst="rect">
            <a:avLst/>
          </a:prstGeom>
        </p:spPr>
      </p:pic>
      <p:sp>
        <p:nvSpPr>
          <p:cNvPr id="2" name="Title 1">
            <a:extLst>
              <a:ext uri="{FF2B5EF4-FFF2-40B4-BE49-F238E27FC236}">
                <a16:creationId xmlns:a16="http://schemas.microsoft.com/office/drawing/2014/main" id="{6111AD8C-B87E-BF45-A3EF-8BA0D64AE181}"/>
              </a:ext>
            </a:extLst>
          </p:cNvPr>
          <p:cNvSpPr>
            <a:spLocks noGrp="1"/>
          </p:cNvSpPr>
          <p:nvPr>
            <p:ph type="title"/>
          </p:nvPr>
        </p:nvSpPr>
        <p:spPr>
          <a:xfrm>
            <a:off x="838200" y="365125"/>
            <a:ext cx="10515600" cy="1325563"/>
          </a:xfrm>
        </p:spPr>
        <p:txBody>
          <a:bodyPr>
            <a:normAutofit/>
          </a:bodyPr>
          <a:lstStyle/>
          <a:p>
            <a:r>
              <a:rPr lang="en-US">
                <a:solidFill>
                  <a:srgbClr val="FFFFFF"/>
                </a:solidFill>
              </a:rPr>
              <a:t>What gets posted on the registry </a:t>
            </a:r>
          </a:p>
        </p:txBody>
      </p:sp>
      <p:sp>
        <p:nvSpPr>
          <p:cNvPr id="3" name="Content Placeholder 2">
            <a:extLst>
              <a:ext uri="{FF2B5EF4-FFF2-40B4-BE49-F238E27FC236}">
                <a16:creationId xmlns:a16="http://schemas.microsoft.com/office/drawing/2014/main" id="{64891A03-9209-661A-1A62-EBE476977E3C}"/>
              </a:ext>
            </a:extLst>
          </p:cNvPr>
          <p:cNvSpPr>
            <a:spLocks noGrp="1"/>
          </p:cNvSpPr>
          <p:nvPr>
            <p:ph idx="1"/>
          </p:nvPr>
        </p:nvSpPr>
        <p:spPr>
          <a:xfrm>
            <a:off x="838200" y="1825625"/>
            <a:ext cx="10515600" cy="4351338"/>
          </a:xfrm>
        </p:spPr>
        <p:txBody>
          <a:bodyPr>
            <a:normAutofit/>
          </a:bodyPr>
          <a:lstStyle/>
          <a:p>
            <a:r>
              <a:rPr lang="en-US">
                <a:solidFill>
                  <a:srgbClr val="FFFFFF"/>
                </a:solidFill>
              </a:rPr>
              <a:t>If your home receives a substantiated complaint it is posted on the registry</a:t>
            </a:r>
          </a:p>
          <a:p>
            <a:r>
              <a:rPr lang="en-US">
                <a:solidFill>
                  <a:srgbClr val="FFFFFF"/>
                </a:solidFill>
              </a:rPr>
              <a:t>Very basic information about the issue</a:t>
            </a:r>
          </a:p>
          <a:p>
            <a:r>
              <a:rPr lang="en-US">
                <a:solidFill>
                  <a:srgbClr val="FFFFFF"/>
                </a:solidFill>
              </a:rPr>
              <a:t>This stays on the registry for two years</a:t>
            </a:r>
          </a:p>
        </p:txBody>
      </p:sp>
    </p:spTree>
    <p:extLst>
      <p:ext uri="{BB962C8B-B14F-4D97-AF65-F5344CB8AC3E}">
        <p14:creationId xmlns:p14="http://schemas.microsoft.com/office/powerpoint/2010/main" val="2906142301"/>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17C103-4847-E2D5-559A-2AB5192413A0}"/>
              </a:ext>
            </a:extLst>
          </p:cNvPr>
          <p:cNvPicPr>
            <a:picLocks noChangeAspect="1"/>
          </p:cNvPicPr>
          <p:nvPr/>
        </p:nvPicPr>
        <p:blipFill>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5ABE5FDD-1DBC-E24D-F3ED-B32A7C2668FE}"/>
              </a:ext>
            </a:extLst>
          </p:cNvPr>
          <p:cNvSpPr>
            <a:spLocks noGrp="1"/>
          </p:cNvSpPr>
          <p:nvPr>
            <p:ph type="title"/>
          </p:nvPr>
        </p:nvSpPr>
        <p:spPr>
          <a:xfrm>
            <a:off x="838200" y="365125"/>
            <a:ext cx="10515600" cy="1325563"/>
          </a:xfrm>
        </p:spPr>
        <p:txBody>
          <a:bodyPr>
            <a:normAutofit/>
          </a:bodyPr>
          <a:lstStyle/>
          <a:p>
            <a:r>
              <a:rPr lang="en-US">
                <a:solidFill>
                  <a:srgbClr val="FFFFFF"/>
                </a:solidFill>
              </a:rPr>
              <a:t>Revoking Certification </a:t>
            </a:r>
          </a:p>
        </p:txBody>
      </p:sp>
      <p:graphicFrame>
        <p:nvGraphicFramePr>
          <p:cNvPr id="5" name="Content Placeholder 2">
            <a:extLst>
              <a:ext uri="{FF2B5EF4-FFF2-40B4-BE49-F238E27FC236}">
                <a16:creationId xmlns:a16="http://schemas.microsoft.com/office/drawing/2014/main" id="{2CBC5EB7-D4E5-687F-592F-F3AEA0C197D3}"/>
              </a:ext>
            </a:extLst>
          </p:cNvPr>
          <p:cNvGraphicFramePr>
            <a:graphicFrameLocks noGrp="1"/>
          </p:cNvGraphicFramePr>
          <p:nvPr>
            <p:ph idx="1"/>
            <p:extLst>
              <p:ext uri="{D42A27DB-BD31-4B8C-83A1-F6EECF244321}">
                <p14:modId xmlns:p14="http://schemas.microsoft.com/office/powerpoint/2010/main" val="38491020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983701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41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08A2A6-918F-38ED-6381-5557E4EC43B4}"/>
              </a:ext>
            </a:extLst>
          </p:cNvPr>
          <p:cNvSpPr>
            <a:spLocks noGrp="1"/>
          </p:cNvSpPr>
          <p:nvPr>
            <p:ph type="title"/>
          </p:nvPr>
        </p:nvSpPr>
        <p:spPr>
          <a:xfrm>
            <a:off x="5297762" y="329184"/>
            <a:ext cx="6251110" cy="1783080"/>
          </a:xfrm>
        </p:spPr>
        <p:txBody>
          <a:bodyPr anchor="b">
            <a:normAutofit/>
          </a:bodyPr>
          <a:lstStyle/>
          <a:p>
            <a:r>
              <a:rPr lang="en-US" sz="5400"/>
              <a:t>ORH’s Role</a:t>
            </a:r>
          </a:p>
        </p:txBody>
      </p:sp>
      <p:pic>
        <p:nvPicPr>
          <p:cNvPr id="4098" name="Picture 2" descr="empty curved road">
            <a:extLst>
              <a:ext uri="{FF2B5EF4-FFF2-40B4-BE49-F238E27FC236}">
                <a16:creationId xmlns:a16="http://schemas.microsoft.com/office/drawing/2014/main" id="{B36B478E-976A-B147-D965-C5486D65BE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1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DC6E6586-A73B-3E10-43C0-76E4BFBF3682}"/>
              </a:ext>
            </a:extLst>
          </p:cNvPr>
          <p:cNvSpPr>
            <a:spLocks noGrp="1"/>
          </p:cNvSpPr>
          <p:nvPr>
            <p:ph idx="1"/>
          </p:nvPr>
        </p:nvSpPr>
        <p:spPr>
          <a:xfrm>
            <a:off x="5297762" y="2706624"/>
            <a:ext cx="6251110" cy="3483864"/>
          </a:xfrm>
        </p:spPr>
        <p:txBody>
          <a:bodyPr>
            <a:normAutofit/>
          </a:bodyPr>
          <a:lstStyle/>
          <a:p>
            <a:r>
              <a:rPr lang="en-US" sz="2200" dirty="0"/>
              <a:t>We review the quality standards</a:t>
            </a:r>
          </a:p>
          <a:p>
            <a:r>
              <a:rPr lang="en-US" sz="2200" dirty="0"/>
              <a:t>We are not attorneys</a:t>
            </a:r>
          </a:p>
          <a:p>
            <a:r>
              <a:rPr lang="en-US" sz="2200" dirty="0"/>
              <a:t>We are not building inspectors</a:t>
            </a:r>
          </a:p>
          <a:p>
            <a:r>
              <a:rPr lang="en-US" sz="2200" dirty="0"/>
              <a:t>We are not the police</a:t>
            </a:r>
          </a:p>
          <a:p>
            <a:r>
              <a:rPr lang="en-US" sz="2200" dirty="0"/>
              <a:t>Residents and others with concerns are ALWAYS referred to these resources for appropriate investigation.</a:t>
            </a:r>
          </a:p>
        </p:txBody>
      </p:sp>
    </p:spTree>
    <p:extLst>
      <p:ext uri="{BB962C8B-B14F-4D97-AF65-F5344CB8AC3E}">
        <p14:creationId xmlns:p14="http://schemas.microsoft.com/office/powerpoint/2010/main" val="1260044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17D372-0F51-FCEC-DA08-00EA1953ECF3}"/>
              </a:ext>
            </a:extLst>
          </p:cNvPr>
          <p:cNvSpPr>
            <a:spLocks noGrp="1"/>
          </p:cNvSpPr>
          <p:nvPr>
            <p:ph type="title"/>
          </p:nvPr>
        </p:nvSpPr>
        <p:spPr>
          <a:xfrm>
            <a:off x="761800" y="762001"/>
            <a:ext cx="5334197" cy="1708242"/>
          </a:xfrm>
        </p:spPr>
        <p:txBody>
          <a:bodyPr anchor="ctr">
            <a:normAutofit/>
          </a:bodyPr>
          <a:lstStyle/>
          <a:p>
            <a:r>
              <a:rPr lang="en-US" sz="4000"/>
              <a:t>What if someone else is investigating you?</a:t>
            </a:r>
          </a:p>
        </p:txBody>
      </p:sp>
      <p:sp>
        <p:nvSpPr>
          <p:cNvPr id="3" name="Content Placeholder 2">
            <a:extLst>
              <a:ext uri="{FF2B5EF4-FFF2-40B4-BE49-F238E27FC236}">
                <a16:creationId xmlns:a16="http://schemas.microsoft.com/office/drawing/2014/main" id="{2C13B93D-6078-152F-66B1-779BBA618CDC}"/>
              </a:ext>
            </a:extLst>
          </p:cNvPr>
          <p:cNvSpPr>
            <a:spLocks noGrp="1"/>
          </p:cNvSpPr>
          <p:nvPr>
            <p:ph idx="1"/>
          </p:nvPr>
        </p:nvSpPr>
        <p:spPr>
          <a:xfrm>
            <a:off x="761800" y="2470244"/>
            <a:ext cx="5334197" cy="3769835"/>
          </a:xfrm>
        </p:spPr>
        <p:txBody>
          <a:bodyPr anchor="ctr">
            <a:normAutofit/>
          </a:bodyPr>
          <a:lstStyle/>
          <a:p>
            <a:r>
              <a:rPr lang="en-US" sz="1700"/>
              <a:t>IF you are notified that you are being investigated by an outside entity, you must notify ORH</a:t>
            </a:r>
          </a:p>
          <a:p>
            <a:pPr lvl="1"/>
            <a:r>
              <a:rPr lang="en-US" sz="1700"/>
              <a:t>Ohio Civil Rights Commission</a:t>
            </a:r>
          </a:p>
          <a:p>
            <a:pPr lvl="1"/>
            <a:r>
              <a:rPr lang="en-US" sz="1700"/>
              <a:t>Local City Building or Planning Department</a:t>
            </a:r>
          </a:p>
          <a:p>
            <a:pPr lvl="1"/>
            <a:r>
              <a:rPr lang="en-US" sz="1700"/>
              <a:t>Attorney General</a:t>
            </a:r>
          </a:p>
          <a:p>
            <a:pPr lvl="1"/>
            <a:r>
              <a:rPr lang="en-US" sz="1700"/>
              <a:t>Department of Justice</a:t>
            </a:r>
          </a:p>
          <a:p>
            <a:r>
              <a:rPr lang="en-US" sz="1700"/>
              <a:t>Let us know when investigation concludes and results, and any future plans</a:t>
            </a:r>
          </a:p>
          <a:p>
            <a:r>
              <a:rPr lang="en-US" sz="1700"/>
              <a:t>We will review and determine if further action is needed</a:t>
            </a:r>
          </a:p>
          <a:p>
            <a:r>
              <a:rPr lang="en-US" sz="1700"/>
              <a:t>If you do not tell us, it is a violation of your agreement with us and we can revoke your certification </a:t>
            </a:r>
          </a:p>
        </p:txBody>
      </p:sp>
      <p:pic>
        <p:nvPicPr>
          <p:cNvPr id="5" name="Picture 4" descr="Illuminated San Francisco City Hall">
            <a:extLst>
              <a:ext uri="{FF2B5EF4-FFF2-40B4-BE49-F238E27FC236}">
                <a16:creationId xmlns:a16="http://schemas.microsoft.com/office/drawing/2014/main" id="{BF375D4B-77E9-47E8-DF74-783FEC1F1EC8}"/>
              </a:ext>
            </a:extLst>
          </p:cNvPr>
          <p:cNvPicPr>
            <a:picLocks noChangeAspect="1"/>
          </p:cNvPicPr>
          <p:nvPr/>
        </p:nvPicPr>
        <p:blipFill>
          <a:blip r:embed="rId2"/>
          <a:srcRect l="19795" r="28368"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15307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12A4C2-0B28-40E1-8A40-E8A7DD4F8985}"/>
              </a:ext>
            </a:extLst>
          </p:cNvPr>
          <p:cNvSpPr>
            <a:spLocks noGrp="1"/>
          </p:cNvSpPr>
          <p:nvPr>
            <p:ph type="title"/>
          </p:nvPr>
        </p:nvSpPr>
        <p:spPr>
          <a:xfrm>
            <a:off x="841248" y="548640"/>
            <a:ext cx="3600860" cy="5431536"/>
          </a:xfrm>
        </p:spPr>
        <p:txBody>
          <a:bodyPr>
            <a:normAutofit/>
          </a:bodyPr>
          <a:lstStyle/>
          <a:p>
            <a:r>
              <a:rPr lang="en-US" sz="5400"/>
              <a:t>Appeals</a:t>
            </a:r>
          </a:p>
        </p:txBody>
      </p:sp>
      <p:sp>
        <p:nvSpPr>
          <p:cNvPr id="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D5A78FB-E957-498A-8F9D-A89984AB9682}"/>
              </a:ext>
            </a:extLst>
          </p:cNvPr>
          <p:cNvSpPr>
            <a:spLocks noGrp="1"/>
          </p:cNvSpPr>
          <p:nvPr>
            <p:ph idx="1"/>
          </p:nvPr>
        </p:nvSpPr>
        <p:spPr>
          <a:xfrm>
            <a:off x="5126418" y="552091"/>
            <a:ext cx="6224335" cy="5431536"/>
          </a:xfrm>
        </p:spPr>
        <p:txBody>
          <a:bodyPr anchor="ctr">
            <a:normAutofit/>
          </a:bodyPr>
          <a:lstStyle/>
          <a:p>
            <a:r>
              <a:rPr lang="en-US" sz="2200" dirty="0"/>
              <a:t>Adverse actions may be appealed</a:t>
            </a:r>
          </a:p>
          <a:p>
            <a:r>
              <a:rPr lang="en-US" sz="2200" dirty="0">
                <a:cs typeface="Calibri"/>
              </a:rPr>
              <a:t>This includes revoking certification</a:t>
            </a:r>
          </a:p>
          <a:p>
            <a:r>
              <a:rPr lang="en-US" sz="2200" dirty="0">
                <a:cs typeface="Calibri"/>
              </a:rPr>
              <a:t>Appeals are considered by the full board of directors</a:t>
            </a:r>
          </a:p>
        </p:txBody>
      </p:sp>
    </p:spTree>
    <p:extLst>
      <p:ext uri="{BB962C8B-B14F-4D97-AF65-F5344CB8AC3E}">
        <p14:creationId xmlns:p14="http://schemas.microsoft.com/office/powerpoint/2010/main" val="1665311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1229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Free Close-up of a classic black rotary phone outdoors with a blurred green background. Stock Photo">
            <a:extLst>
              <a:ext uri="{FF2B5EF4-FFF2-40B4-BE49-F238E27FC236}">
                <a16:creationId xmlns:a16="http://schemas.microsoft.com/office/drawing/2014/main" id="{C4748C90-35F4-3D9B-90A2-950F1C7013F3}"/>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t="259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4962E7-93DB-5B65-0DC7-0812AC193F1E}"/>
              </a:ext>
            </a:extLst>
          </p:cNvPr>
          <p:cNvSpPr>
            <a:spLocks noGrp="1"/>
          </p:cNvSpPr>
          <p:nvPr>
            <p:ph type="title"/>
          </p:nvPr>
        </p:nvSpPr>
        <p:spPr>
          <a:xfrm>
            <a:off x="838200" y="365125"/>
            <a:ext cx="10515600" cy="1325563"/>
          </a:xfrm>
        </p:spPr>
        <p:txBody>
          <a:bodyPr>
            <a:normAutofit/>
          </a:bodyPr>
          <a:lstStyle/>
          <a:p>
            <a:r>
              <a:rPr lang="en-US">
                <a:solidFill>
                  <a:srgbClr val="FFFFFF"/>
                </a:solidFill>
              </a:rPr>
              <a:t>Can you complain about ORH?</a:t>
            </a:r>
          </a:p>
        </p:txBody>
      </p:sp>
      <p:sp>
        <p:nvSpPr>
          <p:cNvPr id="3" name="Content Placeholder 2">
            <a:extLst>
              <a:ext uri="{FF2B5EF4-FFF2-40B4-BE49-F238E27FC236}">
                <a16:creationId xmlns:a16="http://schemas.microsoft.com/office/drawing/2014/main" id="{00A1E2E3-11AF-C376-8231-1C6E2542DD5A}"/>
              </a:ext>
            </a:extLst>
          </p:cNvPr>
          <p:cNvSpPr>
            <a:spLocks noGrp="1"/>
          </p:cNvSpPr>
          <p:nvPr>
            <p:ph idx="1"/>
          </p:nvPr>
        </p:nvSpPr>
        <p:spPr>
          <a:xfrm>
            <a:off x="838200" y="1825625"/>
            <a:ext cx="10515600" cy="4351338"/>
          </a:xfrm>
        </p:spPr>
        <p:txBody>
          <a:bodyPr>
            <a:normAutofit/>
          </a:bodyPr>
          <a:lstStyle/>
          <a:p>
            <a:r>
              <a:rPr lang="en-US" dirty="0">
                <a:solidFill>
                  <a:srgbClr val="FFFFFF"/>
                </a:solidFill>
              </a:rPr>
              <a:t>Yes!  </a:t>
            </a:r>
          </a:p>
          <a:p>
            <a:r>
              <a:rPr lang="en-US" dirty="0">
                <a:solidFill>
                  <a:srgbClr val="FFFFFF"/>
                </a:solidFill>
              </a:rPr>
              <a:t>You can complain about ORH staff</a:t>
            </a:r>
          </a:p>
          <a:p>
            <a:r>
              <a:rPr lang="en-US" dirty="0">
                <a:solidFill>
                  <a:srgbClr val="FFFFFF"/>
                </a:solidFill>
              </a:rPr>
              <a:t>Bring complaints to the ORH Executive Director</a:t>
            </a:r>
          </a:p>
          <a:p>
            <a:r>
              <a:rPr lang="en-US" dirty="0">
                <a:solidFill>
                  <a:srgbClr val="FFFFFF"/>
                </a:solidFill>
              </a:rPr>
              <a:t>If it is about the Executive Director, you can bring your complaint to the ORH board</a:t>
            </a:r>
          </a:p>
          <a:p>
            <a:r>
              <a:rPr lang="en-US" dirty="0">
                <a:solidFill>
                  <a:srgbClr val="FFFFFF"/>
                </a:solidFill>
              </a:rPr>
              <a:t>More info on our website</a:t>
            </a:r>
          </a:p>
        </p:txBody>
      </p:sp>
    </p:spTree>
    <p:extLst>
      <p:ext uri="{BB962C8B-B14F-4D97-AF65-F5344CB8AC3E}">
        <p14:creationId xmlns:p14="http://schemas.microsoft.com/office/powerpoint/2010/main" val="294277147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19F7815-3AA2-7679-26F4-A63338C8B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68" y="4843169"/>
            <a:ext cx="12196668" cy="2016059"/>
            <a:chOff x="-4668" y="4843169"/>
            <a:chExt cx="12196668" cy="2016059"/>
          </a:xfrm>
        </p:grpSpPr>
        <p:sp>
          <p:nvSpPr>
            <p:cNvPr id="16" name="Rectangle 15">
              <a:extLst>
                <a:ext uri="{FF2B5EF4-FFF2-40B4-BE49-F238E27FC236}">
                  <a16:creationId xmlns:a16="http://schemas.microsoft.com/office/drawing/2014/main" id="{656154CE-3587-5C44-2A6B-1FE49B30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668" y="4843169"/>
              <a:ext cx="12196668" cy="2015947"/>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7A46DB-98C4-E666-AEC5-DF8B5DD9E7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4400"/>
              <a:ext cx="10565988" cy="2014828"/>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9F8962A-028A-2EBA-FBCF-F9B0334400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3170"/>
              <a:ext cx="10309010" cy="2006799"/>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139663-D7C2-5898-E610-2183584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05876" y="4851203"/>
              <a:ext cx="8086124" cy="200679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itle 1">
            <a:extLst>
              <a:ext uri="{FF2B5EF4-FFF2-40B4-BE49-F238E27FC236}">
                <a16:creationId xmlns:a16="http://schemas.microsoft.com/office/drawing/2014/main" id="{8CB95EA4-1226-46F7-A858-0331F3786E42}"/>
              </a:ext>
            </a:extLst>
          </p:cNvPr>
          <p:cNvSpPr>
            <a:spLocks noGrp="1"/>
          </p:cNvSpPr>
          <p:nvPr>
            <p:ph type="title"/>
          </p:nvPr>
        </p:nvSpPr>
        <p:spPr>
          <a:xfrm>
            <a:off x="1611630" y="5167418"/>
            <a:ext cx="8949690" cy="702264"/>
          </a:xfrm>
        </p:spPr>
        <p:txBody>
          <a:bodyPr vert="horz" lIns="91440" tIns="45720" rIns="91440" bIns="45720" rtlCol="0" anchor="b">
            <a:normAutofit/>
          </a:bodyPr>
          <a:lstStyle/>
          <a:p>
            <a:pPr algn="ctr"/>
            <a:r>
              <a:rPr lang="en-US" sz="3600" kern="1200">
                <a:solidFill>
                  <a:srgbClr val="FFFFFF"/>
                </a:solidFill>
                <a:latin typeface="+mj-lt"/>
                <a:ea typeface="+mj-ea"/>
                <a:cs typeface="+mj-cs"/>
              </a:rPr>
              <a:t>Questions?</a:t>
            </a:r>
          </a:p>
        </p:txBody>
      </p:sp>
      <p:pic>
        <p:nvPicPr>
          <p:cNvPr id="10" name="Graphic 5" descr="Help">
            <a:extLst>
              <a:ext uri="{FF2B5EF4-FFF2-40B4-BE49-F238E27FC236}">
                <a16:creationId xmlns:a16="http://schemas.microsoft.com/office/drawing/2014/main" id="{C8470F47-D8A9-4AE0-8480-64A51C5237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8511" y="461527"/>
            <a:ext cx="3894978" cy="3894978"/>
          </a:xfrm>
          <a:prstGeom prst="rect">
            <a:avLst/>
          </a:prstGeom>
        </p:spPr>
      </p:pic>
    </p:spTree>
    <p:extLst>
      <p:ext uri="{BB962C8B-B14F-4D97-AF65-F5344CB8AC3E}">
        <p14:creationId xmlns:p14="http://schemas.microsoft.com/office/powerpoint/2010/main" val="1433494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E49D1-0B89-700C-E897-A4CD5A4FAFD0}"/>
              </a:ext>
            </a:extLst>
          </p:cNvPr>
          <p:cNvSpPr>
            <a:spLocks noGrp="1"/>
          </p:cNvSpPr>
          <p:nvPr>
            <p:ph type="title"/>
          </p:nvPr>
        </p:nvSpPr>
        <p:spPr>
          <a:xfrm>
            <a:off x="640080" y="325369"/>
            <a:ext cx="4368602" cy="1956841"/>
          </a:xfrm>
        </p:spPr>
        <p:txBody>
          <a:bodyPr anchor="b">
            <a:normAutofit/>
          </a:bodyPr>
          <a:lstStyle/>
          <a:p>
            <a:r>
              <a:rPr lang="en-US" sz="5000"/>
              <a:t>What we expect from you</a:t>
            </a:r>
          </a:p>
        </p:txBody>
      </p:sp>
      <p:sp>
        <p:nvSpPr>
          <p:cNvPr id="308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F285D6-3ED5-676F-C3A8-534FBD3CFE05}"/>
              </a:ext>
            </a:extLst>
          </p:cNvPr>
          <p:cNvSpPr>
            <a:spLocks noGrp="1"/>
          </p:cNvSpPr>
          <p:nvPr>
            <p:ph idx="1"/>
          </p:nvPr>
        </p:nvSpPr>
        <p:spPr>
          <a:xfrm>
            <a:off x="640080" y="2872899"/>
            <a:ext cx="4243589" cy="3320668"/>
          </a:xfrm>
        </p:spPr>
        <p:txBody>
          <a:bodyPr>
            <a:normAutofit/>
          </a:bodyPr>
          <a:lstStyle/>
          <a:p>
            <a:r>
              <a:rPr lang="en-US" sz="2200"/>
              <a:t>Transparency and honesty</a:t>
            </a:r>
          </a:p>
          <a:p>
            <a:r>
              <a:rPr lang="en-US" sz="2200"/>
              <a:t>Responsiveness</a:t>
            </a:r>
          </a:p>
          <a:p>
            <a:r>
              <a:rPr lang="en-US" sz="2200"/>
              <a:t>Accurate Contact information</a:t>
            </a:r>
          </a:p>
          <a:p>
            <a:pPr marL="0" indent="0">
              <a:buNone/>
            </a:pPr>
            <a:endParaRPr lang="en-US" sz="2200"/>
          </a:p>
        </p:txBody>
      </p:sp>
      <p:pic>
        <p:nvPicPr>
          <p:cNvPr id="3074" name="Picture 2" descr="person holding brown eyeglasses with green trees background">
            <a:extLst>
              <a:ext uri="{FF2B5EF4-FFF2-40B4-BE49-F238E27FC236}">
                <a16:creationId xmlns:a16="http://schemas.microsoft.com/office/drawing/2014/main" id="{49513322-70A3-146C-9BB1-FD6B1BAD9F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77" r="12729"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393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4"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Free Men in Suit Jackets Shaking Hands Stock Photo">
            <a:extLst>
              <a:ext uri="{FF2B5EF4-FFF2-40B4-BE49-F238E27FC236}">
                <a16:creationId xmlns:a16="http://schemas.microsoft.com/office/drawing/2014/main" id="{4203848E-B1D0-3E69-BE90-48A7D8DAB3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54" r="19303"/>
          <a:stretch/>
        </p:blipFill>
        <p:spPr bwMode="auto">
          <a:xfrm>
            <a:off x="6103027" y="10"/>
            <a:ext cx="6088971"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2299" name="Rectangle 12298">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01" name="Rectangle 12300">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37216-1F79-EAEE-FFDB-8A36609D2DF0}"/>
              </a:ext>
            </a:extLst>
          </p:cNvPr>
          <p:cNvSpPr>
            <a:spLocks noGrp="1"/>
          </p:cNvSpPr>
          <p:nvPr>
            <p:ph type="title"/>
          </p:nvPr>
        </p:nvSpPr>
        <p:spPr>
          <a:xfrm>
            <a:off x="761801" y="328512"/>
            <a:ext cx="4778387" cy="1628970"/>
          </a:xfrm>
        </p:spPr>
        <p:txBody>
          <a:bodyPr anchor="ctr">
            <a:normAutofit/>
          </a:bodyPr>
          <a:lstStyle/>
          <a:p>
            <a:r>
              <a:rPr lang="en-US" sz="4000"/>
              <a:t>What you can expect from us</a:t>
            </a:r>
          </a:p>
        </p:txBody>
      </p:sp>
      <p:sp>
        <p:nvSpPr>
          <p:cNvPr id="3" name="Content Placeholder 2">
            <a:extLst>
              <a:ext uri="{FF2B5EF4-FFF2-40B4-BE49-F238E27FC236}">
                <a16:creationId xmlns:a16="http://schemas.microsoft.com/office/drawing/2014/main" id="{DA81558C-3529-B1F7-A388-9D70CED9FC99}"/>
              </a:ext>
            </a:extLst>
          </p:cNvPr>
          <p:cNvSpPr>
            <a:spLocks noGrp="1"/>
          </p:cNvSpPr>
          <p:nvPr>
            <p:ph idx="1"/>
          </p:nvPr>
        </p:nvSpPr>
        <p:spPr>
          <a:xfrm>
            <a:off x="761801" y="2884929"/>
            <a:ext cx="4659756" cy="3374137"/>
          </a:xfrm>
        </p:spPr>
        <p:txBody>
          <a:bodyPr anchor="ctr">
            <a:normAutofit/>
          </a:bodyPr>
          <a:lstStyle/>
          <a:p>
            <a:r>
              <a:rPr lang="en-US" sz="2000"/>
              <a:t>We will look at evidence before making a determination</a:t>
            </a:r>
          </a:p>
          <a:p>
            <a:r>
              <a:rPr lang="en-US" sz="2000"/>
              <a:t>We will focus on the quality standards</a:t>
            </a:r>
          </a:p>
          <a:p>
            <a:r>
              <a:rPr lang="en-US" sz="2000"/>
              <a:t>We will not share information unless we have to</a:t>
            </a:r>
          </a:p>
          <a:p>
            <a:r>
              <a:rPr lang="en-US" sz="2000"/>
              <a:t>Our goal is to increase quality – not penalize anyone </a:t>
            </a:r>
          </a:p>
          <a:p>
            <a:pPr marL="0" indent="0">
              <a:buNone/>
            </a:pPr>
            <a:endParaRPr lang="en-US" sz="2000">
              <a:hlinkClick r:id="rId4" tooltip="PNW Production"/>
            </a:endParaRPr>
          </a:p>
          <a:p>
            <a:endParaRPr lang="en-US" sz="2000"/>
          </a:p>
        </p:txBody>
      </p:sp>
    </p:spTree>
    <p:extLst>
      <p:ext uri="{BB962C8B-B14F-4D97-AF65-F5344CB8AC3E}">
        <p14:creationId xmlns:p14="http://schemas.microsoft.com/office/powerpoint/2010/main" val="3601170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Free Blue letter tiles spelling 'COMPLAINT' on a vibrant red surface. Stock Photo">
            <a:extLst>
              <a:ext uri="{FF2B5EF4-FFF2-40B4-BE49-F238E27FC236}">
                <a16:creationId xmlns:a16="http://schemas.microsoft.com/office/drawing/2014/main" id="{0ADC6D35-8438-A3CE-B3AE-332377894322}"/>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t="8105" b="7309"/>
          <a:stretch/>
        </p:blipFill>
        <p:spPr bwMode="auto">
          <a:xfrm>
            <a:off x="20" y="10"/>
            <a:ext cx="12191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4813A6-7393-76BC-69DD-07F438717161}"/>
              </a:ext>
            </a:extLst>
          </p:cNvPr>
          <p:cNvSpPr>
            <a:spLocks noGrp="1"/>
          </p:cNvSpPr>
          <p:nvPr>
            <p:ph type="title"/>
          </p:nvPr>
        </p:nvSpPr>
        <p:spPr>
          <a:xfrm>
            <a:off x="841249" y="941832"/>
            <a:ext cx="10506456" cy="2057400"/>
          </a:xfrm>
        </p:spPr>
        <p:txBody>
          <a:bodyPr anchor="b">
            <a:normAutofit/>
          </a:bodyPr>
          <a:lstStyle/>
          <a:p>
            <a:r>
              <a:rPr lang="en-US" sz="5000">
                <a:solidFill>
                  <a:schemeClr val="bg1"/>
                </a:solidFill>
              </a:rPr>
              <a:t>How to prevent complaints</a:t>
            </a:r>
          </a:p>
        </p:txBody>
      </p:sp>
      <p:sp>
        <p:nvSpPr>
          <p:cNvPr id="5129" name="Rectangle 51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31" name="Rectangle 51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1697521-DA10-3F36-8C1B-BBE9C698104E}"/>
              </a:ext>
            </a:extLst>
          </p:cNvPr>
          <p:cNvSpPr>
            <a:spLocks noGrp="1"/>
          </p:cNvSpPr>
          <p:nvPr>
            <p:ph idx="1"/>
          </p:nvPr>
        </p:nvSpPr>
        <p:spPr>
          <a:xfrm>
            <a:off x="841248" y="3502152"/>
            <a:ext cx="10506456" cy="2670048"/>
          </a:xfrm>
        </p:spPr>
        <p:txBody>
          <a:bodyPr>
            <a:normAutofit/>
          </a:bodyPr>
          <a:lstStyle/>
          <a:p>
            <a:r>
              <a:rPr lang="en-US" sz="2000">
                <a:solidFill>
                  <a:schemeClr val="bg1"/>
                </a:solidFill>
              </a:rPr>
              <a:t>Follow your policies</a:t>
            </a:r>
          </a:p>
          <a:p>
            <a:r>
              <a:rPr lang="en-US" sz="2000">
                <a:solidFill>
                  <a:schemeClr val="bg1"/>
                </a:solidFill>
              </a:rPr>
              <a:t>Provide good training on your policies</a:t>
            </a:r>
          </a:p>
          <a:p>
            <a:r>
              <a:rPr lang="en-US" sz="2000">
                <a:solidFill>
                  <a:schemeClr val="bg1"/>
                </a:solidFill>
              </a:rPr>
              <a:t>Address small issues before they become larger</a:t>
            </a:r>
          </a:p>
        </p:txBody>
      </p:sp>
    </p:spTree>
    <p:extLst>
      <p:ext uri="{BB962C8B-B14F-4D97-AF65-F5344CB8AC3E}">
        <p14:creationId xmlns:p14="http://schemas.microsoft.com/office/powerpoint/2010/main" val="1624916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53F2D6-9E1F-E688-5AB1-DC9F82E8D6EC}"/>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Following policies</a:t>
            </a:r>
          </a:p>
        </p:txBody>
      </p:sp>
      <p:graphicFrame>
        <p:nvGraphicFramePr>
          <p:cNvPr id="5" name="Content Placeholder 2">
            <a:extLst>
              <a:ext uri="{FF2B5EF4-FFF2-40B4-BE49-F238E27FC236}">
                <a16:creationId xmlns:a16="http://schemas.microsoft.com/office/drawing/2014/main" id="{E18B6835-421B-2A61-C554-8E24C4AF18F7}"/>
              </a:ext>
            </a:extLst>
          </p:cNvPr>
          <p:cNvGraphicFramePr>
            <a:graphicFrameLocks noGrp="1"/>
          </p:cNvGraphicFramePr>
          <p:nvPr>
            <p:ph idx="1"/>
            <p:extLst>
              <p:ext uri="{D42A27DB-BD31-4B8C-83A1-F6EECF244321}">
                <p14:modId xmlns:p14="http://schemas.microsoft.com/office/powerpoint/2010/main" val="2048894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7708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Key on a blueprint for a house">
            <a:extLst>
              <a:ext uri="{FF2B5EF4-FFF2-40B4-BE49-F238E27FC236}">
                <a16:creationId xmlns:a16="http://schemas.microsoft.com/office/drawing/2014/main" id="{ED12222F-B6CF-5292-3AD4-0C2C90616C1B}"/>
              </a:ext>
            </a:extLst>
          </p:cNvPr>
          <p:cNvPicPr>
            <a:picLocks noChangeAspect="1"/>
          </p:cNvPicPr>
          <p:nvPr/>
        </p:nvPicPr>
        <p:blipFill>
          <a:blip r:embed="rId2">
            <a:alphaModFix amt="50000"/>
          </a:blip>
          <a:srcRect t="11608" b="13392"/>
          <a:stretch/>
        </p:blipFill>
        <p:spPr>
          <a:xfrm>
            <a:off x="20" y="1"/>
            <a:ext cx="12191980" cy="6857999"/>
          </a:xfrm>
          <a:prstGeom prst="rect">
            <a:avLst/>
          </a:prstGeom>
        </p:spPr>
      </p:pic>
      <p:sp>
        <p:nvSpPr>
          <p:cNvPr id="2" name="Title 1">
            <a:extLst>
              <a:ext uri="{FF2B5EF4-FFF2-40B4-BE49-F238E27FC236}">
                <a16:creationId xmlns:a16="http://schemas.microsoft.com/office/drawing/2014/main" id="{475CA946-648B-E40B-B5A0-E2F2D3D22A7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Check your local building codes!</a:t>
            </a:r>
          </a:p>
        </p:txBody>
      </p:sp>
    </p:spTree>
    <p:extLst>
      <p:ext uri="{BB962C8B-B14F-4D97-AF65-F5344CB8AC3E}">
        <p14:creationId xmlns:p14="http://schemas.microsoft.com/office/powerpoint/2010/main" val="128080763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9" name="Freeform: Shape 615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61" name="Rectangle 616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59B73B-2BF4-69EA-C603-FE81F6854570}"/>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Provide Good training on Policies</a:t>
            </a:r>
          </a:p>
        </p:txBody>
      </p:sp>
      <p:sp>
        <p:nvSpPr>
          <p:cNvPr id="3" name="Content Placeholder 2">
            <a:extLst>
              <a:ext uri="{FF2B5EF4-FFF2-40B4-BE49-F238E27FC236}">
                <a16:creationId xmlns:a16="http://schemas.microsoft.com/office/drawing/2014/main" id="{7C470E9A-42C5-AE95-DA3C-33EB43189E2D}"/>
              </a:ext>
            </a:extLst>
          </p:cNvPr>
          <p:cNvSpPr>
            <a:spLocks noGrp="1"/>
          </p:cNvSpPr>
          <p:nvPr>
            <p:ph idx="1"/>
          </p:nvPr>
        </p:nvSpPr>
        <p:spPr>
          <a:xfrm>
            <a:off x="4581727" y="649480"/>
            <a:ext cx="3025303" cy="5546047"/>
          </a:xfrm>
        </p:spPr>
        <p:txBody>
          <a:bodyPr anchor="ctr">
            <a:normAutofit/>
          </a:bodyPr>
          <a:lstStyle/>
          <a:p>
            <a:r>
              <a:rPr lang="en-US" sz="2000"/>
              <a:t>Many complaints occur because staff or volunteers are not aware of policies</a:t>
            </a:r>
          </a:p>
          <a:p>
            <a:r>
              <a:rPr lang="en-US" sz="2000"/>
              <a:t>They do things without understanding and create complaints</a:t>
            </a:r>
          </a:p>
          <a:p>
            <a:r>
              <a:rPr lang="en-US" sz="2000"/>
              <a:t>Having staff understand what your policies are helps reduce issues </a:t>
            </a:r>
          </a:p>
        </p:txBody>
      </p:sp>
      <p:pic>
        <p:nvPicPr>
          <p:cNvPr id="6146" name="Picture 2" descr="Free A woman writes 'Team Work' and 'Strategy' on a flipchart during a business meeting. Stock Photo">
            <a:extLst>
              <a:ext uri="{FF2B5EF4-FFF2-40B4-BE49-F238E27FC236}">
                <a16:creationId xmlns:a16="http://schemas.microsoft.com/office/drawing/2014/main" id="{9CC8562F-ED67-7697-AE4B-5A53F1E6067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09502" y="726493"/>
            <a:ext cx="3615776" cy="5416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4009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848a53b-7821-40ed-8e43-a3f1d38d81f5" xsi:nil="true"/>
    <lcf76f155ced4ddcb4097134ff3c332f xmlns="331ed7e6-3127-4f14-963d-e156ae1447d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CA24A353C5534B8E0DE01C901400D4" ma:contentTypeVersion="15" ma:contentTypeDescription="Create a new document." ma:contentTypeScope="" ma:versionID="f6abf2391618e5b6e4a5e619bf1ba4ed">
  <xsd:schema xmlns:xsd="http://www.w3.org/2001/XMLSchema" xmlns:xs="http://www.w3.org/2001/XMLSchema" xmlns:p="http://schemas.microsoft.com/office/2006/metadata/properties" xmlns:ns2="331ed7e6-3127-4f14-963d-e156ae1447d3" xmlns:ns3="1848a53b-7821-40ed-8e43-a3f1d38d81f5" targetNamespace="http://schemas.microsoft.com/office/2006/metadata/properties" ma:root="true" ma:fieldsID="cca0015ee627509a9f35732deaf79dd7" ns2:_="" ns3:_="">
    <xsd:import namespace="331ed7e6-3127-4f14-963d-e156ae1447d3"/>
    <xsd:import namespace="1848a53b-7821-40ed-8e43-a3f1d38d81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ed7e6-3127-4f14-963d-e156ae1447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37f8784-f875-460d-a0aa-88acc3d1c16c"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48a53b-7821-40ed-8e43-a3f1d38d81f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6b0d929-e9f6-48fd-a24b-7621eac27fd6}" ma:internalName="TaxCatchAll" ma:showField="CatchAllData" ma:web="1848a53b-7821-40ed-8e43-a3f1d38d81f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DFA6AA-E65D-4F91-98FE-1044A42222B6}">
  <ds:schemaRefs>
    <ds:schemaRef ds:uri="http://schemas.microsoft.com/office/2006/metadata/properties"/>
    <ds:schemaRef ds:uri="http://schemas.microsoft.com/office/infopath/2007/PartnerControls"/>
    <ds:schemaRef ds:uri="1848a53b-7821-40ed-8e43-a3f1d38d81f5"/>
    <ds:schemaRef ds:uri="331ed7e6-3127-4f14-963d-e156ae1447d3"/>
  </ds:schemaRefs>
</ds:datastoreItem>
</file>

<file path=customXml/itemProps2.xml><?xml version="1.0" encoding="utf-8"?>
<ds:datastoreItem xmlns:ds="http://schemas.openxmlformats.org/officeDocument/2006/customXml" ds:itemID="{9A7D0B8E-A6F9-4B86-816B-694A0546F31C}">
  <ds:schemaRefs>
    <ds:schemaRef ds:uri="http://schemas.microsoft.com/sharepoint/v3/contenttype/forms"/>
  </ds:schemaRefs>
</ds:datastoreItem>
</file>

<file path=customXml/itemProps3.xml><?xml version="1.0" encoding="utf-8"?>
<ds:datastoreItem xmlns:ds="http://schemas.openxmlformats.org/officeDocument/2006/customXml" ds:itemID="{34AEF65E-F1CF-4197-A5CF-DBE1F4F24FD2}"/>
</file>

<file path=docProps/app.xml><?xml version="1.0" encoding="utf-8"?>
<Properties xmlns="http://schemas.openxmlformats.org/officeDocument/2006/extended-properties" xmlns:vt="http://schemas.openxmlformats.org/officeDocument/2006/docPropsVTypes">
  <Template>Office Theme 2013 - 2022</Template>
  <TotalTime>219</TotalTime>
  <Words>2385</Words>
  <Application>Microsoft Office PowerPoint</Application>
  <PresentationFormat>Widescreen</PresentationFormat>
  <Paragraphs>221</Paragraphs>
  <Slides>33</Slides>
  <Notes>11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      </vt:lpstr>
      <vt:lpstr>Objectives</vt:lpstr>
      <vt:lpstr>ORH’s Role</vt:lpstr>
      <vt:lpstr>What we expect from you</vt:lpstr>
      <vt:lpstr>What you can expect from us</vt:lpstr>
      <vt:lpstr>How to prevent complaints</vt:lpstr>
      <vt:lpstr>Following policies</vt:lpstr>
      <vt:lpstr>Check your local building codes!</vt:lpstr>
      <vt:lpstr>Provide Good training on Policies</vt:lpstr>
      <vt:lpstr>Address small things </vt:lpstr>
      <vt:lpstr>Things to prepare for if you get a complaint</vt:lpstr>
      <vt:lpstr>Keep good documentation</vt:lpstr>
      <vt:lpstr>Records to Keep - Residents</vt:lpstr>
      <vt:lpstr>Records to Keep - General</vt:lpstr>
      <vt:lpstr>Train staff on how to keep records</vt:lpstr>
      <vt:lpstr>Make sure your contact information with ORH is up to date</vt:lpstr>
      <vt:lpstr>ORH Complaint Process</vt:lpstr>
      <vt:lpstr>ORH maintains an online complaint form</vt:lpstr>
      <vt:lpstr>Encouraged to follow your grievance policy first</vt:lpstr>
      <vt:lpstr>ORH Complaint Review Process</vt:lpstr>
      <vt:lpstr>ORH will also give information about other resources</vt:lpstr>
      <vt:lpstr>If they are certified by ORH</vt:lpstr>
      <vt:lpstr>We may visit the property – announced or unannounced. </vt:lpstr>
      <vt:lpstr>While we are at the property we may ask </vt:lpstr>
      <vt:lpstr>We may ask to see documentation without a site visit</vt:lpstr>
      <vt:lpstr>We will decide if complaint is substantiated </vt:lpstr>
      <vt:lpstr>Quality Improvement Plan</vt:lpstr>
      <vt:lpstr>What gets posted on the registry </vt:lpstr>
      <vt:lpstr>Revoking Certification </vt:lpstr>
      <vt:lpstr>What if someone else is investigating you?</vt:lpstr>
      <vt:lpstr>Appeals</vt:lpstr>
      <vt:lpstr>Can you complain about ORH?</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Ohio Recovery Housing – Best Practices for Handling Concerns</dc:title>
  <dc:creator>Danielle Gray</dc:creator>
  <cp:lastModifiedBy>Danielle Gray</cp:lastModifiedBy>
  <cp:revision>13</cp:revision>
  <dcterms:created xsi:type="dcterms:W3CDTF">2020-10-07T20:24:27Z</dcterms:created>
  <dcterms:modified xsi:type="dcterms:W3CDTF">2025-03-23T19:14:27Z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0x01010020CA24A353C5534B8E0DE01C901400D4</vt:lpwstr>
  </property>
  <property fmtid="{D5CDD505-2E9C-101B-9397-08002B2CF9AE}" pid="3" name="MediaServiceImageTags">
    <vt:lpwstr/>
  </property>
</Properties>
</file>