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6"/>
  </p:notesMasterIdLst>
  <p:sldIdLst>
    <p:sldId id="256" r:id="rId6"/>
    <p:sldId id="257" r:id="rId7"/>
    <p:sldId id="259" r:id="rId8"/>
    <p:sldId id="261" r:id="rId9"/>
    <p:sldId id="260" r:id="rId10"/>
    <p:sldId id="309" r:id="rId11"/>
    <p:sldId id="310" r:id="rId12"/>
    <p:sldId id="311" r:id="rId13"/>
    <p:sldId id="312" r:id="rId14"/>
    <p:sldId id="313" r:id="rId15"/>
    <p:sldId id="301" r:id="rId16"/>
    <p:sldId id="302" r:id="rId17"/>
    <p:sldId id="303" r:id="rId18"/>
    <p:sldId id="304" r:id="rId19"/>
    <p:sldId id="305" r:id="rId20"/>
    <p:sldId id="262" r:id="rId21"/>
    <p:sldId id="263" r:id="rId22"/>
    <p:sldId id="266" r:id="rId23"/>
    <p:sldId id="267" r:id="rId24"/>
    <p:sldId id="306" r:id="rId25"/>
    <p:sldId id="264" r:id="rId26"/>
    <p:sldId id="268" r:id="rId27"/>
    <p:sldId id="265" r:id="rId28"/>
    <p:sldId id="273" r:id="rId29"/>
    <p:sldId id="271" r:id="rId30"/>
    <p:sldId id="272" r:id="rId31"/>
    <p:sldId id="274" r:id="rId32"/>
    <p:sldId id="275" r:id="rId33"/>
    <p:sldId id="276" r:id="rId34"/>
    <p:sldId id="277" r:id="rId35"/>
    <p:sldId id="278" r:id="rId36"/>
    <p:sldId id="279" r:id="rId37"/>
    <p:sldId id="280" r:id="rId38"/>
    <p:sldId id="282" r:id="rId39"/>
    <p:sldId id="283" r:id="rId40"/>
    <p:sldId id="281" r:id="rId41"/>
    <p:sldId id="284" r:id="rId42"/>
    <p:sldId id="285" r:id="rId43"/>
    <p:sldId id="307" r:id="rId44"/>
    <p:sldId id="286" r:id="rId45"/>
    <p:sldId id="287" r:id="rId46"/>
    <p:sldId id="294" r:id="rId47"/>
    <p:sldId id="295" r:id="rId48"/>
    <p:sldId id="296" r:id="rId49"/>
    <p:sldId id="297" r:id="rId50"/>
    <p:sldId id="298" r:id="rId51"/>
    <p:sldId id="308" r:id="rId52"/>
    <p:sldId id="299" r:id="rId53"/>
    <p:sldId id="300" r:id="rId54"/>
    <p:sldId id="28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FC5539-CE71-42AA-90FD-5DAA119CC311}" v="132" dt="2025-03-26T08:58:38.5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94660"/>
  </p:normalViewPr>
  <p:slideViewPr>
    <p:cSldViewPr snapToGrid="0">
      <p:cViewPr varScale="1">
        <p:scale>
          <a:sx n="51" d="100"/>
          <a:sy n="51" d="100"/>
        </p:scale>
        <p:origin x="168"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Gray" userId="8a93561b-660e-413d-9880-77ec98245900" providerId="ADAL" clId="{A4FC5539-CE71-42AA-90FD-5DAA119CC311}"/>
    <pc:docChg chg="undo custSel addSld modSld">
      <pc:chgData name="Danielle Gray" userId="8a93561b-660e-413d-9880-77ec98245900" providerId="ADAL" clId="{A4FC5539-CE71-42AA-90FD-5DAA119CC311}" dt="2025-03-26T08:58:52.037" v="2261" actId="26606"/>
      <pc:docMkLst>
        <pc:docMk/>
      </pc:docMkLst>
      <pc:sldChg chg="addSp delSp modSp mod setBg modAnim setClrOvrMap">
        <pc:chgData name="Danielle Gray" userId="8a93561b-660e-413d-9880-77ec98245900" providerId="ADAL" clId="{A4FC5539-CE71-42AA-90FD-5DAA119CC311}" dt="2025-03-26T08:58:52.037" v="2261" actId="26606"/>
        <pc:sldMkLst>
          <pc:docMk/>
          <pc:sldMk cId="4204790913" sldId="256"/>
        </pc:sldMkLst>
        <pc:spChg chg="mod">
          <ac:chgData name="Danielle Gray" userId="8a93561b-660e-413d-9880-77ec98245900" providerId="ADAL" clId="{A4FC5539-CE71-42AA-90FD-5DAA119CC311}" dt="2025-03-26T08:58:52.037" v="2261" actId="26606"/>
          <ac:spMkLst>
            <pc:docMk/>
            <pc:sldMk cId="4204790913" sldId="256"/>
            <ac:spMk id="2" creationId="{F272E0EC-09FB-8CD2-6D6C-1C0803C3218F}"/>
          </ac:spMkLst>
        </pc:spChg>
        <pc:spChg chg="mod">
          <ac:chgData name="Danielle Gray" userId="8a93561b-660e-413d-9880-77ec98245900" providerId="ADAL" clId="{A4FC5539-CE71-42AA-90FD-5DAA119CC311}" dt="2025-03-26T08:58:52.037" v="2261" actId="26606"/>
          <ac:spMkLst>
            <pc:docMk/>
            <pc:sldMk cId="4204790913" sldId="256"/>
            <ac:spMk id="3" creationId="{D36D3E87-47D8-21CE-ADF2-F2D83B882EAA}"/>
          </ac:spMkLst>
        </pc:spChg>
        <pc:spChg chg="del">
          <ac:chgData name="Danielle Gray" userId="8a93561b-660e-413d-9880-77ec98245900" providerId="ADAL" clId="{A4FC5539-CE71-42AA-90FD-5DAA119CC311}" dt="2025-03-26T08:58:52.037" v="2261" actId="26606"/>
          <ac:spMkLst>
            <pc:docMk/>
            <pc:sldMk cId="4204790913" sldId="256"/>
            <ac:spMk id="1031" creationId="{71B2258F-86CA-4D4D-8270-BC05FCDEBFB3}"/>
          </ac:spMkLst>
        </pc:spChg>
        <pc:spChg chg="add">
          <ac:chgData name="Danielle Gray" userId="8a93561b-660e-413d-9880-77ec98245900" providerId="ADAL" clId="{A4FC5539-CE71-42AA-90FD-5DAA119CC311}" dt="2025-03-26T08:58:52.037" v="2261" actId="26606"/>
          <ac:spMkLst>
            <pc:docMk/>
            <pc:sldMk cId="4204790913" sldId="256"/>
            <ac:spMk id="1036" creationId="{C1DD1A8A-57D5-4A81-AD04-532B043C5611}"/>
          </ac:spMkLst>
        </pc:spChg>
        <pc:spChg chg="add">
          <ac:chgData name="Danielle Gray" userId="8a93561b-660e-413d-9880-77ec98245900" providerId="ADAL" clId="{A4FC5539-CE71-42AA-90FD-5DAA119CC311}" dt="2025-03-26T08:58:52.037" v="2261" actId="26606"/>
          <ac:spMkLst>
            <pc:docMk/>
            <pc:sldMk cId="4204790913" sldId="256"/>
            <ac:spMk id="1038" creationId="{007891EC-4501-44ED-A8C8-B11B6DB767AB}"/>
          </ac:spMkLst>
        </pc:spChg>
        <pc:picChg chg="mod">
          <ac:chgData name="Danielle Gray" userId="8a93561b-660e-413d-9880-77ec98245900" providerId="ADAL" clId="{A4FC5539-CE71-42AA-90FD-5DAA119CC311}" dt="2025-03-26T08:58:52.037" v="2261" actId="26606"/>
          <ac:picMkLst>
            <pc:docMk/>
            <pc:sldMk cId="4204790913" sldId="256"/>
            <ac:picMk id="1026" creationId="{AA0AB949-1247-099C-4A08-DD57374FB1BF}"/>
          </ac:picMkLst>
        </pc:picChg>
      </pc:sldChg>
      <pc:sldChg chg="addSp modSp new mod setBg">
        <pc:chgData name="Danielle Gray" userId="8a93561b-660e-413d-9880-77ec98245900" providerId="ADAL" clId="{A4FC5539-CE71-42AA-90FD-5DAA119CC311}" dt="2025-03-26T08:50:24.535" v="539" actId="26606"/>
        <pc:sldMkLst>
          <pc:docMk/>
          <pc:sldMk cId="1499479012" sldId="309"/>
        </pc:sldMkLst>
        <pc:spChg chg="mod">
          <ac:chgData name="Danielle Gray" userId="8a93561b-660e-413d-9880-77ec98245900" providerId="ADAL" clId="{A4FC5539-CE71-42AA-90FD-5DAA119CC311}" dt="2025-03-26T08:50:24.535" v="539" actId="26606"/>
          <ac:spMkLst>
            <pc:docMk/>
            <pc:sldMk cId="1499479012" sldId="309"/>
            <ac:spMk id="2" creationId="{D821CEA4-0B8F-417B-9CF1-F8AE19F90DD0}"/>
          </ac:spMkLst>
        </pc:spChg>
        <pc:spChg chg="mod ord">
          <ac:chgData name="Danielle Gray" userId="8a93561b-660e-413d-9880-77ec98245900" providerId="ADAL" clId="{A4FC5539-CE71-42AA-90FD-5DAA119CC311}" dt="2025-03-26T08:50:24.535" v="539" actId="26606"/>
          <ac:spMkLst>
            <pc:docMk/>
            <pc:sldMk cId="1499479012" sldId="309"/>
            <ac:spMk id="3" creationId="{87D07E86-C91C-693D-E36F-D8596937F4F5}"/>
          </ac:spMkLst>
        </pc:spChg>
        <pc:spChg chg="add">
          <ac:chgData name="Danielle Gray" userId="8a93561b-660e-413d-9880-77ec98245900" providerId="ADAL" clId="{A4FC5539-CE71-42AA-90FD-5DAA119CC311}" dt="2025-03-26T08:50:24.535" v="539" actId="26606"/>
          <ac:spMkLst>
            <pc:docMk/>
            <pc:sldMk cId="1499479012" sldId="309"/>
            <ac:spMk id="1031" creationId="{23E547B5-89CF-4EC0-96DE-25771AED0799}"/>
          </ac:spMkLst>
        </pc:spChg>
        <pc:spChg chg="add">
          <ac:chgData name="Danielle Gray" userId="8a93561b-660e-413d-9880-77ec98245900" providerId="ADAL" clId="{A4FC5539-CE71-42AA-90FD-5DAA119CC311}" dt="2025-03-26T08:50:24.535" v="539" actId="26606"/>
          <ac:spMkLst>
            <pc:docMk/>
            <pc:sldMk cId="1499479012" sldId="309"/>
            <ac:spMk id="1033" creationId="{3F0B8CEB-8279-4E5E-A0CE-1FC9F71736F2}"/>
          </ac:spMkLst>
        </pc:spChg>
        <pc:picChg chg="add mod">
          <ac:chgData name="Danielle Gray" userId="8a93561b-660e-413d-9880-77ec98245900" providerId="ADAL" clId="{A4FC5539-CE71-42AA-90FD-5DAA119CC311}" dt="2025-03-26T08:50:24.535" v="539" actId="26606"/>
          <ac:picMkLst>
            <pc:docMk/>
            <pc:sldMk cId="1499479012" sldId="309"/>
            <ac:picMk id="1026" creationId="{B2A60EA2-A513-436A-6B20-1E6B332B104E}"/>
          </ac:picMkLst>
        </pc:picChg>
      </pc:sldChg>
      <pc:sldChg chg="addSp delSp modSp new mod setBg">
        <pc:chgData name="Danielle Gray" userId="8a93561b-660e-413d-9880-77ec98245900" providerId="ADAL" clId="{A4FC5539-CE71-42AA-90FD-5DAA119CC311}" dt="2025-03-26T08:51:11.411" v="821" actId="26606"/>
        <pc:sldMkLst>
          <pc:docMk/>
          <pc:sldMk cId="2011776713" sldId="310"/>
        </pc:sldMkLst>
        <pc:spChg chg="mod">
          <ac:chgData name="Danielle Gray" userId="8a93561b-660e-413d-9880-77ec98245900" providerId="ADAL" clId="{A4FC5539-CE71-42AA-90FD-5DAA119CC311}" dt="2025-03-26T08:51:11.411" v="821" actId="26606"/>
          <ac:spMkLst>
            <pc:docMk/>
            <pc:sldMk cId="2011776713" sldId="310"/>
            <ac:spMk id="2" creationId="{C98FE4F1-9D69-AD1E-F9ED-EAD5390C8B5F}"/>
          </ac:spMkLst>
        </pc:spChg>
        <pc:spChg chg="mod">
          <ac:chgData name="Danielle Gray" userId="8a93561b-660e-413d-9880-77ec98245900" providerId="ADAL" clId="{A4FC5539-CE71-42AA-90FD-5DAA119CC311}" dt="2025-03-26T08:51:11.411" v="821" actId="26606"/>
          <ac:spMkLst>
            <pc:docMk/>
            <pc:sldMk cId="2011776713" sldId="310"/>
            <ac:spMk id="3" creationId="{F6376112-8F31-21D6-FDAD-01A73631268C}"/>
          </ac:spMkLst>
        </pc:spChg>
        <pc:spChg chg="add del">
          <ac:chgData name="Danielle Gray" userId="8a93561b-660e-413d-9880-77ec98245900" providerId="ADAL" clId="{A4FC5539-CE71-42AA-90FD-5DAA119CC311}" dt="2025-03-26T08:51:11.364" v="820" actId="26606"/>
          <ac:spMkLst>
            <pc:docMk/>
            <pc:sldMk cId="2011776713" sldId="310"/>
            <ac:spMk id="9" creationId="{23E547B5-89CF-4EC0-96DE-25771AED0799}"/>
          </ac:spMkLst>
        </pc:spChg>
        <pc:spChg chg="add del">
          <ac:chgData name="Danielle Gray" userId="8a93561b-660e-413d-9880-77ec98245900" providerId="ADAL" clId="{A4FC5539-CE71-42AA-90FD-5DAA119CC311}" dt="2025-03-26T08:51:11.364" v="820" actId="26606"/>
          <ac:spMkLst>
            <pc:docMk/>
            <pc:sldMk cId="2011776713" sldId="310"/>
            <ac:spMk id="11" creationId="{3F0B8CEB-8279-4E5E-A0CE-1FC9F71736F2}"/>
          </ac:spMkLst>
        </pc:spChg>
        <pc:spChg chg="add">
          <ac:chgData name="Danielle Gray" userId="8a93561b-660e-413d-9880-77ec98245900" providerId="ADAL" clId="{A4FC5539-CE71-42AA-90FD-5DAA119CC311}" dt="2025-03-26T08:51:11.411" v="821" actId="26606"/>
          <ac:spMkLst>
            <pc:docMk/>
            <pc:sldMk cId="2011776713" sldId="310"/>
            <ac:spMk id="13" creationId="{04812C46-200A-4DEB-A05E-3ED6C68C2387}"/>
          </ac:spMkLst>
        </pc:spChg>
        <pc:spChg chg="add">
          <ac:chgData name="Danielle Gray" userId="8a93561b-660e-413d-9880-77ec98245900" providerId="ADAL" clId="{A4FC5539-CE71-42AA-90FD-5DAA119CC311}" dt="2025-03-26T08:51:11.411" v="821" actId="26606"/>
          <ac:spMkLst>
            <pc:docMk/>
            <pc:sldMk cId="2011776713" sldId="310"/>
            <ac:spMk id="15" creationId="{D1EA859B-E555-4109-94F3-6700E046E008}"/>
          </ac:spMkLst>
        </pc:spChg>
        <pc:picChg chg="add del">
          <ac:chgData name="Danielle Gray" userId="8a93561b-660e-413d-9880-77ec98245900" providerId="ADAL" clId="{A4FC5539-CE71-42AA-90FD-5DAA119CC311}" dt="2025-03-26T08:51:11.364" v="820" actId="26606"/>
          <ac:picMkLst>
            <pc:docMk/>
            <pc:sldMk cId="2011776713" sldId="310"/>
            <ac:picMk id="5" creationId="{5E392D38-6D51-6F09-3BD0-445C00D6EBAC}"/>
          </ac:picMkLst>
        </pc:picChg>
        <pc:picChg chg="add">
          <ac:chgData name="Danielle Gray" userId="8a93561b-660e-413d-9880-77ec98245900" providerId="ADAL" clId="{A4FC5539-CE71-42AA-90FD-5DAA119CC311}" dt="2025-03-26T08:51:11.411" v="821" actId="26606"/>
          <ac:picMkLst>
            <pc:docMk/>
            <pc:sldMk cId="2011776713" sldId="310"/>
            <ac:picMk id="14" creationId="{3F9ED9A2-4F23-0294-DA5D-BC1301C8342D}"/>
          </ac:picMkLst>
        </pc:picChg>
      </pc:sldChg>
      <pc:sldChg chg="addSp modSp new mod setBg">
        <pc:chgData name="Danielle Gray" userId="8a93561b-660e-413d-9880-77ec98245900" providerId="ADAL" clId="{A4FC5539-CE71-42AA-90FD-5DAA119CC311}" dt="2025-03-26T08:54:52.904" v="1575" actId="26606"/>
        <pc:sldMkLst>
          <pc:docMk/>
          <pc:sldMk cId="659175322" sldId="311"/>
        </pc:sldMkLst>
        <pc:spChg chg="mod">
          <ac:chgData name="Danielle Gray" userId="8a93561b-660e-413d-9880-77ec98245900" providerId="ADAL" clId="{A4FC5539-CE71-42AA-90FD-5DAA119CC311}" dt="2025-03-26T08:54:52.904" v="1575" actId="26606"/>
          <ac:spMkLst>
            <pc:docMk/>
            <pc:sldMk cId="659175322" sldId="311"/>
            <ac:spMk id="2" creationId="{156D7F39-D2FC-FFF4-C2C0-F7EB75F54F67}"/>
          </ac:spMkLst>
        </pc:spChg>
        <pc:spChg chg="mod">
          <ac:chgData name="Danielle Gray" userId="8a93561b-660e-413d-9880-77ec98245900" providerId="ADAL" clId="{A4FC5539-CE71-42AA-90FD-5DAA119CC311}" dt="2025-03-26T08:54:52.904" v="1575" actId="26606"/>
          <ac:spMkLst>
            <pc:docMk/>
            <pc:sldMk cId="659175322" sldId="311"/>
            <ac:spMk id="3" creationId="{5EF0DBE3-C6D1-094F-0C9B-B89E350C0CD7}"/>
          </ac:spMkLst>
        </pc:spChg>
        <pc:spChg chg="add">
          <ac:chgData name="Danielle Gray" userId="8a93561b-660e-413d-9880-77ec98245900" providerId="ADAL" clId="{A4FC5539-CE71-42AA-90FD-5DAA119CC311}" dt="2025-03-26T08:54:52.904" v="1575" actId="26606"/>
          <ac:spMkLst>
            <pc:docMk/>
            <pc:sldMk cId="659175322" sldId="311"/>
            <ac:spMk id="2057" creationId="{231BF440-39FA-4087-84CC-2EEC0BBDAF29}"/>
          </ac:spMkLst>
        </pc:spChg>
        <pc:spChg chg="add">
          <ac:chgData name="Danielle Gray" userId="8a93561b-660e-413d-9880-77ec98245900" providerId="ADAL" clId="{A4FC5539-CE71-42AA-90FD-5DAA119CC311}" dt="2025-03-26T08:54:52.904" v="1575" actId="26606"/>
          <ac:spMkLst>
            <pc:docMk/>
            <pc:sldMk cId="659175322" sldId="311"/>
            <ac:spMk id="2059" creationId="{F04E4CBA-303B-48BD-8451-C2701CB0EEBF}"/>
          </ac:spMkLst>
        </pc:spChg>
        <pc:spChg chg="add">
          <ac:chgData name="Danielle Gray" userId="8a93561b-660e-413d-9880-77ec98245900" providerId="ADAL" clId="{A4FC5539-CE71-42AA-90FD-5DAA119CC311}" dt="2025-03-26T08:54:52.904" v="1575" actId="26606"/>
          <ac:spMkLst>
            <pc:docMk/>
            <pc:sldMk cId="659175322" sldId="311"/>
            <ac:spMk id="2061" creationId="{F6CA58B3-AFCC-4A40-9882-50D5080879B0}"/>
          </ac:spMkLst>
        </pc:spChg>
        <pc:spChg chg="add">
          <ac:chgData name="Danielle Gray" userId="8a93561b-660e-413d-9880-77ec98245900" providerId="ADAL" clId="{A4FC5539-CE71-42AA-90FD-5DAA119CC311}" dt="2025-03-26T08:54:52.904" v="1575" actId="26606"/>
          <ac:spMkLst>
            <pc:docMk/>
            <pc:sldMk cId="659175322" sldId="311"/>
            <ac:spMk id="2063" creationId="{75C56826-D4E5-42ED-8529-079651CB3005}"/>
          </ac:spMkLst>
        </pc:spChg>
        <pc:spChg chg="add">
          <ac:chgData name="Danielle Gray" userId="8a93561b-660e-413d-9880-77ec98245900" providerId="ADAL" clId="{A4FC5539-CE71-42AA-90FD-5DAA119CC311}" dt="2025-03-26T08:54:52.904" v="1575" actId="26606"/>
          <ac:spMkLst>
            <pc:docMk/>
            <pc:sldMk cId="659175322" sldId="311"/>
            <ac:spMk id="2065" creationId="{82095FCE-EF05-4443-B97A-85DEE3A5CA17}"/>
          </ac:spMkLst>
        </pc:spChg>
        <pc:spChg chg="add">
          <ac:chgData name="Danielle Gray" userId="8a93561b-660e-413d-9880-77ec98245900" providerId="ADAL" clId="{A4FC5539-CE71-42AA-90FD-5DAA119CC311}" dt="2025-03-26T08:54:52.904" v="1575" actId="26606"/>
          <ac:spMkLst>
            <pc:docMk/>
            <pc:sldMk cId="659175322" sldId="311"/>
            <ac:spMk id="2067" creationId="{CA00AE6B-AA30-4CF8-BA6F-339B780AD76C}"/>
          </ac:spMkLst>
        </pc:spChg>
        <pc:picChg chg="add mod ord">
          <ac:chgData name="Danielle Gray" userId="8a93561b-660e-413d-9880-77ec98245900" providerId="ADAL" clId="{A4FC5539-CE71-42AA-90FD-5DAA119CC311}" dt="2025-03-26T08:54:52.904" v="1575" actId="26606"/>
          <ac:picMkLst>
            <pc:docMk/>
            <pc:sldMk cId="659175322" sldId="311"/>
            <ac:picMk id="2050" creationId="{1B431CD3-FF2F-D3E2-C6BA-663EF1439E93}"/>
          </ac:picMkLst>
        </pc:picChg>
        <pc:picChg chg="add mod ord">
          <ac:chgData name="Danielle Gray" userId="8a93561b-660e-413d-9880-77ec98245900" providerId="ADAL" clId="{A4FC5539-CE71-42AA-90FD-5DAA119CC311}" dt="2025-03-26T08:54:52.904" v="1575" actId="26606"/>
          <ac:picMkLst>
            <pc:docMk/>
            <pc:sldMk cId="659175322" sldId="311"/>
            <ac:picMk id="2052" creationId="{8E8CCD40-5BC3-B1BC-8E42-FAE60E4F4FF2}"/>
          </ac:picMkLst>
        </pc:picChg>
      </pc:sldChg>
      <pc:sldChg chg="addSp modSp new mod setBg">
        <pc:chgData name="Danielle Gray" userId="8a93561b-660e-413d-9880-77ec98245900" providerId="ADAL" clId="{A4FC5539-CE71-42AA-90FD-5DAA119CC311}" dt="2025-03-26T08:57:13.922" v="1939" actId="26606"/>
        <pc:sldMkLst>
          <pc:docMk/>
          <pc:sldMk cId="3672695167" sldId="312"/>
        </pc:sldMkLst>
        <pc:spChg chg="mod">
          <ac:chgData name="Danielle Gray" userId="8a93561b-660e-413d-9880-77ec98245900" providerId="ADAL" clId="{A4FC5539-CE71-42AA-90FD-5DAA119CC311}" dt="2025-03-26T08:57:13.922" v="1939" actId="26606"/>
          <ac:spMkLst>
            <pc:docMk/>
            <pc:sldMk cId="3672695167" sldId="312"/>
            <ac:spMk id="2" creationId="{49F279B3-78CA-9359-42BB-D888F3AA54D7}"/>
          </ac:spMkLst>
        </pc:spChg>
        <pc:spChg chg="mod">
          <ac:chgData name="Danielle Gray" userId="8a93561b-660e-413d-9880-77ec98245900" providerId="ADAL" clId="{A4FC5539-CE71-42AA-90FD-5DAA119CC311}" dt="2025-03-26T08:57:13.922" v="1939" actId="26606"/>
          <ac:spMkLst>
            <pc:docMk/>
            <pc:sldMk cId="3672695167" sldId="312"/>
            <ac:spMk id="3" creationId="{48607FA1-D8BE-49FD-52AF-0506654AC11F}"/>
          </ac:spMkLst>
        </pc:spChg>
        <pc:spChg chg="add">
          <ac:chgData name="Danielle Gray" userId="8a93561b-660e-413d-9880-77ec98245900" providerId="ADAL" clId="{A4FC5539-CE71-42AA-90FD-5DAA119CC311}" dt="2025-03-26T08:57:13.922" v="1939" actId="26606"/>
          <ac:spMkLst>
            <pc:docMk/>
            <pc:sldMk cId="3672695167" sldId="312"/>
            <ac:spMk id="3079" creationId="{F13C74B1-5B17-4795-BED0-7140497B445A}"/>
          </ac:spMkLst>
        </pc:spChg>
        <pc:spChg chg="add">
          <ac:chgData name="Danielle Gray" userId="8a93561b-660e-413d-9880-77ec98245900" providerId="ADAL" clId="{A4FC5539-CE71-42AA-90FD-5DAA119CC311}" dt="2025-03-26T08:57:13.922" v="1939" actId="26606"/>
          <ac:spMkLst>
            <pc:docMk/>
            <pc:sldMk cId="3672695167" sldId="312"/>
            <ac:spMk id="3081" creationId="{D4974D33-8DC5-464E-8C6D-BE58F0669C17}"/>
          </ac:spMkLst>
        </pc:spChg>
        <pc:picChg chg="add mod">
          <ac:chgData name="Danielle Gray" userId="8a93561b-660e-413d-9880-77ec98245900" providerId="ADAL" clId="{A4FC5539-CE71-42AA-90FD-5DAA119CC311}" dt="2025-03-26T08:57:13.922" v="1939" actId="26606"/>
          <ac:picMkLst>
            <pc:docMk/>
            <pc:sldMk cId="3672695167" sldId="312"/>
            <ac:picMk id="3074" creationId="{C52A0CFF-7AE6-A533-AD56-469B7F4EAB56}"/>
          </ac:picMkLst>
        </pc:picChg>
      </pc:sldChg>
      <pc:sldChg chg="addSp delSp modSp new mod setBg addAnim">
        <pc:chgData name="Danielle Gray" userId="8a93561b-660e-413d-9880-77ec98245900" providerId="ADAL" clId="{A4FC5539-CE71-42AA-90FD-5DAA119CC311}" dt="2025-03-26T08:58:11.203" v="2132"/>
        <pc:sldMkLst>
          <pc:docMk/>
          <pc:sldMk cId="315887264" sldId="313"/>
        </pc:sldMkLst>
        <pc:spChg chg="mod">
          <ac:chgData name="Danielle Gray" userId="8a93561b-660e-413d-9880-77ec98245900" providerId="ADAL" clId="{A4FC5539-CE71-42AA-90FD-5DAA119CC311}" dt="2025-03-26T08:58:11.203" v="2131" actId="26606"/>
          <ac:spMkLst>
            <pc:docMk/>
            <pc:sldMk cId="315887264" sldId="313"/>
            <ac:spMk id="2" creationId="{A71CD583-4651-1371-14EA-2CC1F4EE9317}"/>
          </ac:spMkLst>
        </pc:spChg>
        <pc:spChg chg="del">
          <ac:chgData name="Danielle Gray" userId="8a93561b-660e-413d-9880-77ec98245900" providerId="ADAL" clId="{A4FC5539-CE71-42AA-90FD-5DAA119CC311}" dt="2025-03-26T08:58:06.248" v="2130" actId="478"/>
          <ac:spMkLst>
            <pc:docMk/>
            <pc:sldMk cId="315887264" sldId="313"/>
            <ac:spMk id="3" creationId="{07E31417-49B6-4BFC-58EE-C81377115E61}"/>
          </ac:spMkLst>
        </pc:spChg>
        <pc:spChg chg="add">
          <ac:chgData name="Danielle Gray" userId="8a93561b-660e-413d-9880-77ec98245900" providerId="ADAL" clId="{A4FC5539-CE71-42AA-90FD-5DAA119CC311}" dt="2025-03-26T08:58:11.203" v="2131" actId="26606"/>
          <ac:spMkLst>
            <pc:docMk/>
            <pc:sldMk cId="315887264" sldId="313"/>
            <ac:spMk id="7" creationId="{943CAA20-3569-4189-9E48-239A229A86CA}"/>
          </ac:spMkLst>
        </pc:spChg>
        <pc:spChg chg="add">
          <ac:chgData name="Danielle Gray" userId="8a93561b-660e-413d-9880-77ec98245900" providerId="ADAL" clId="{A4FC5539-CE71-42AA-90FD-5DAA119CC311}" dt="2025-03-26T08:58:11.203" v="2131" actId="26606"/>
          <ac:spMkLst>
            <pc:docMk/>
            <pc:sldMk cId="315887264" sldId="313"/>
            <ac:spMk id="9" creationId="{DA542B6D-E775-4832-91DC-2D20F857813A}"/>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05E839-4A41-4136-AEFA-0B5B52DE243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F33AFC6-31C8-4D2C-B10E-C0D9075D304B}">
      <dgm:prSet/>
      <dgm:spPr/>
      <dgm:t>
        <a:bodyPr/>
        <a:lstStyle/>
        <a:p>
          <a:pPr>
            <a:lnSpc>
              <a:spcPct val="100000"/>
            </a:lnSpc>
          </a:pPr>
          <a:r>
            <a:rPr lang="en-US" dirty="0"/>
            <a:t>Discuss how to prepare for your onsite interview</a:t>
          </a:r>
        </a:p>
      </dgm:t>
    </dgm:pt>
    <dgm:pt modelId="{40BD3446-9259-4D52-AA09-B98C0DD822BD}" type="parTrans" cxnId="{C1D15215-CBAE-40FE-AA06-EFA4C8C0D6FA}">
      <dgm:prSet/>
      <dgm:spPr/>
      <dgm:t>
        <a:bodyPr/>
        <a:lstStyle/>
        <a:p>
          <a:endParaRPr lang="en-US"/>
        </a:p>
      </dgm:t>
    </dgm:pt>
    <dgm:pt modelId="{030A5249-0AC7-4B16-8E5F-252164545204}" type="sibTrans" cxnId="{C1D15215-CBAE-40FE-AA06-EFA4C8C0D6FA}">
      <dgm:prSet/>
      <dgm:spPr/>
      <dgm:t>
        <a:bodyPr/>
        <a:lstStyle/>
        <a:p>
          <a:endParaRPr lang="en-US"/>
        </a:p>
      </dgm:t>
    </dgm:pt>
    <dgm:pt modelId="{CAC9F0BD-13F7-4B4F-9962-B26834253EAF}">
      <dgm:prSet/>
      <dgm:spPr/>
      <dgm:t>
        <a:bodyPr/>
        <a:lstStyle/>
        <a:p>
          <a:pPr>
            <a:lnSpc>
              <a:spcPct val="100000"/>
            </a:lnSpc>
          </a:pPr>
          <a:r>
            <a:rPr lang="en-US" dirty="0"/>
            <a:t>Learn what happens when we visit onsite</a:t>
          </a:r>
        </a:p>
      </dgm:t>
    </dgm:pt>
    <dgm:pt modelId="{749FC40B-2F10-4583-889B-89561C67FB82}" type="parTrans" cxnId="{540B477E-0653-4013-B901-A00C26570700}">
      <dgm:prSet/>
      <dgm:spPr/>
      <dgm:t>
        <a:bodyPr/>
        <a:lstStyle/>
        <a:p>
          <a:endParaRPr lang="en-US"/>
        </a:p>
      </dgm:t>
    </dgm:pt>
    <dgm:pt modelId="{1889D189-0706-404C-AB39-4C1A808894EC}" type="sibTrans" cxnId="{540B477E-0653-4013-B901-A00C26570700}">
      <dgm:prSet/>
      <dgm:spPr/>
      <dgm:t>
        <a:bodyPr/>
        <a:lstStyle/>
        <a:p>
          <a:endParaRPr lang="en-US"/>
        </a:p>
      </dgm:t>
    </dgm:pt>
    <dgm:pt modelId="{599D0140-4886-4D93-9544-EC305DA7464E}">
      <dgm:prSet/>
      <dgm:spPr/>
      <dgm:t>
        <a:bodyPr/>
        <a:lstStyle/>
        <a:p>
          <a:pPr>
            <a:lnSpc>
              <a:spcPct val="100000"/>
            </a:lnSpc>
          </a:pPr>
          <a:r>
            <a:rPr lang="en-US" dirty="0"/>
            <a:t>Discuss physical property requirements </a:t>
          </a:r>
        </a:p>
      </dgm:t>
    </dgm:pt>
    <dgm:pt modelId="{7893D459-97D8-4297-B67C-B0FDCF2B0C25}" type="parTrans" cxnId="{8173A4EC-E520-4148-AAE4-09D9408D5AA5}">
      <dgm:prSet/>
      <dgm:spPr/>
    </dgm:pt>
    <dgm:pt modelId="{7EFE796E-DD83-47BD-94BB-07E307AFAA80}" type="sibTrans" cxnId="{8173A4EC-E520-4148-AAE4-09D9408D5AA5}">
      <dgm:prSet/>
      <dgm:spPr/>
    </dgm:pt>
    <dgm:pt modelId="{A4F9D396-1088-4857-932D-C015E7AFCFF4}" type="pres">
      <dgm:prSet presAssocID="{C305E839-4A41-4136-AEFA-0B5B52DE2438}" presName="root" presStyleCnt="0">
        <dgm:presLayoutVars>
          <dgm:dir/>
          <dgm:resizeHandles val="exact"/>
        </dgm:presLayoutVars>
      </dgm:prSet>
      <dgm:spPr/>
    </dgm:pt>
    <dgm:pt modelId="{6AD31069-8256-45A6-8DBD-8AD17A69C94E}" type="pres">
      <dgm:prSet presAssocID="{0F33AFC6-31C8-4D2C-B10E-C0D9075D304B}" presName="compNode" presStyleCnt="0"/>
      <dgm:spPr/>
    </dgm:pt>
    <dgm:pt modelId="{BB650A0E-E36C-4ABB-8F4E-C6D112CD0171}" type="pres">
      <dgm:prSet presAssocID="{0F33AFC6-31C8-4D2C-B10E-C0D9075D304B}" presName="bgRect" presStyleLbl="bgShp" presStyleIdx="0" presStyleCnt="3"/>
      <dgm:spPr/>
    </dgm:pt>
    <dgm:pt modelId="{FB1F3DEB-EB21-4EB8-9A63-091FFDDEAB38}" type="pres">
      <dgm:prSet presAssocID="{0F33AFC6-31C8-4D2C-B10E-C0D9075D304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2F99C671-8C35-4979-9D84-087608B96DEE}" type="pres">
      <dgm:prSet presAssocID="{0F33AFC6-31C8-4D2C-B10E-C0D9075D304B}" presName="spaceRect" presStyleCnt="0"/>
      <dgm:spPr/>
    </dgm:pt>
    <dgm:pt modelId="{2B8B0EF1-D59C-4F12-AF13-ECE5A44AF790}" type="pres">
      <dgm:prSet presAssocID="{0F33AFC6-31C8-4D2C-B10E-C0D9075D304B}" presName="parTx" presStyleLbl="revTx" presStyleIdx="0" presStyleCnt="3">
        <dgm:presLayoutVars>
          <dgm:chMax val="0"/>
          <dgm:chPref val="0"/>
        </dgm:presLayoutVars>
      </dgm:prSet>
      <dgm:spPr/>
    </dgm:pt>
    <dgm:pt modelId="{699E2748-214E-4F55-9F0E-C9D2F06D0477}" type="pres">
      <dgm:prSet presAssocID="{030A5249-0AC7-4B16-8E5F-252164545204}" presName="sibTrans" presStyleCnt="0"/>
      <dgm:spPr/>
    </dgm:pt>
    <dgm:pt modelId="{5A6AC6B2-3216-49E1-9175-12D78A898820}" type="pres">
      <dgm:prSet presAssocID="{CAC9F0BD-13F7-4B4F-9962-B26834253EAF}" presName="compNode" presStyleCnt="0"/>
      <dgm:spPr/>
    </dgm:pt>
    <dgm:pt modelId="{0DDB6600-DD55-4C65-B422-A179B41A658D}" type="pres">
      <dgm:prSet presAssocID="{CAC9F0BD-13F7-4B4F-9962-B26834253EAF}" presName="bgRect" presStyleLbl="bgShp" presStyleIdx="1" presStyleCnt="3"/>
      <dgm:spPr/>
    </dgm:pt>
    <dgm:pt modelId="{67F220DE-8F57-4EA6-BDAA-AFDCF3B3AFFC}" type="pres">
      <dgm:prSet presAssocID="{CAC9F0BD-13F7-4B4F-9962-B26834253EA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0A242646-C410-4919-9AF5-562B20D4915D}" type="pres">
      <dgm:prSet presAssocID="{CAC9F0BD-13F7-4B4F-9962-B26834253EAF}" presName="spaceRect" presStyleCnt="0"/>
      <dgm:spPr/>
    </dgm:pt>
    <dgm:pt modelId="{04F35309-8E9F-4AA9-BE6A-D1502DA5701D}" type="pres">
      <dgm:prSet presAssocID="{CAC9F0BD-13F7-4B4F-9962-B26834253EAF}" presName="parTx" presStyleLbl="revTx" presStyleIdx="1" presStyleCnt="3">
        <dgm:presLayoutVars>
          <dgm:chMax val="0"/>
          <dgm:chPref val="0"/>
        </dgm:presLayoutVars>
      </dgm:prSet>
      <dgm:spPr/>
    </dgm:pt>
    <dgm:pt modelId="{1E863516-5F66-49C1-9B49-90FE846D52ED}" type="pres">
      <dgm:prSet presAssocID="{1889D189-0706-404C-AB39-4C1A808894EC}" presName="sibTrans" presStyleCnt="0"/>
      <dgm:spPr/>
    </dgm:pt>
    <dgm:pt modelId="{9A4CE80F-738E-4614-A292-C91BBF868A70}" type="pres">
      <dgm:prSet presAssocID="{599D0140-4886-4D93-9544-EC305DA7464E}" presName="compNode" presStyleCnt="0"/>
      <dgm:spPr/>
    </dgm:pt>
    <dgm:pt modelId="{AD74BE15-9D4B-4E72-B8B4-012576CE450A}" type="pres">
      <dgm:prSet presAssocID="{599D0140-4886-4D93-9544-EC305DA7464E}" presName="bgRect" presStyleLbl="bgShp" presStyleIdx="2" presStyleCnt="3"/>
      <dgm:spPr/>
    </dgm:pt>
    <dgm:pt modelId="{488B44D6-6C07-4755-80F1-20DFA48543D2}" type="pres">
      <dgm:prSet presAssocID="{599D0140-4886-4D93-9544-EC305DA7464E}"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oor Open outline"/>
        </a:ext>
      </dgm:extLst>
    </dgm:pt>
    <dgm:pt modelId="{A7362967-0E57-4B71-92C8-47B798B3ED5D}" type="pres">
      <dgm:prSet presAssocID="{599D0140-4886-4D93-9544-EC305DA7464E}" presName="spaceRect" presStyleCnt="0"/>
      <dgm:spPr/>
    </dgm:pt>
    <dgm:pt modelId="{197BB676-631F-416D-810F-D71EC48FCBB6}" type="pres">
      <dgm:prSet presAssocID="{599D0140-4886-4D93-9544-EC305DA7464E}" presName="parTx" presStyleLbl="revTx" presStyleIdx="2" presStyleCnt="3">
        <dgm:presLayoutVars>
          <dgm:chMax val="0"/>
          <dgm:chPref val="0"/>
        </dgm:presLayoutVars>
      </dgm:prSet>
      <dgm:spPr/>
    </dgm:pt>
  </dgm:ptLst>
  <dgm:cxnLst>
    <dgm:cxn modelId="{C1D15215-CBAE-40FE-AA06-EFA4C8C0D6FA}" srcId="{C305E839-4A41-4136-AEFA-0B5B52DE2438}" destId="{0F33AFC6-31C8-4D2C-B10E-C0D9075D304B}" srcOrd="0" destOrd="0" parTransId="{40BD3446-9259-4D52-AA09-B98C0DD822BD}" sibTransId="{030A5249-0AC7-4B16-8E5F-252164545204}"/>
    <dgm:cxn modelId="{71732737-2BF7-4DB1-A130-44CEFF2E76DF}" type="presOf" srcId="{C305E839-4A41-4136-AEFA-0B5B52DE2438}" destId="{A4F9D396-1088-4857-932D-C015E7AFCFF4}" srcOrd="0" destOrd="0" presId="urn:microsoft.com/office/officeart/2018/2/layout/IconVerticalSolidList"/>
    <dgm:cxn modelId="{540B477E-0653-4013-B901-A00C26570700}" srcId="{C305E839-4A41-4136-AEFA-0B5B52DE2438}" destId="{CAC9F0BD-13F7-4B4F-9962-B26834253EAF}" srcOrd="1" destOrd="0" parTransId="{749FC40B-2F10-4583-889B-89561C67FB82}" sibTransId="{1889D189-0706-404C-AB39-4C1A808894EC}"/>
    <dgm:cxn modelId="{FA7D6581-A04F-4D56-BB22-79BE5B7D8EE0}" type="presOf" srcId="{599D0140-4886-4D93-9544-EC305DA7464E}" destId="{197BB676-631F-416D-810F-D71EC48FCBB6}" srcOrd="0" destOrd="0" presId="urn:microsoft.com/office/officeart/2018/2/layout/IconVerticalSolidList"/>
    <dgm:cxn modelId="{80625984-1B91-4B88-8BA4-AC0DD1294949}" type="presOf" srcId="{CAC9F0BD-13F7-4B4F-9962-B26834253EAF}" destId="{04F35309-8E9F-4AA9-BE6A-D1502DA5701D}" srcOrd="0" destOrd="0" presId="urn:microsoft.com/office/officeart/2018/2/layout/IconVerticalSolidList"/>
    <dgm:cxn modelId="{8173A4EC-E520-4148-AAE4-09D9408D5AA5}" srcId="{C305E839-4A41-4136-AEFA-0B5B52DE2438}" destId="{599D0140-4886-4D93-9544-EC305DA7464E}" srcOrd="2" destOrd="0" parTransId="{7893D459-97D8-4297-B67C-B0FDCF2B0C25}" sibTransId="{7EFE796E-DD83-47BD-94BB-07E307AFAA80}"/>
    <dgm:cxn modelId="{62E47CFD-5E73-49A6-A708-3C72C3684EBF}" type="presOf" srcId="{0F33AFC6-31C8-4D2C-B10E-C0D9075D304B}" destId="{2B8B0EF1-D59C-4F12-AF13-ECE5A44AF790}" srcOrd="0" destOrd="0" presId="urn:microsoft.com/office/officeart/2018/2/layout/IconVerticalSolidList"/>
    <dgm:cxn modelId="{FB78148B-4372-4967-A5FC-F4C90EEE3EAC}" type="presParOf" srcId="{A4F9D396-1088-4857-932D-C015E7AFCFF4}" destId="{6AD31069-8256-45A6-8DBD-8AD17A69C94E}" srcOrd="0" destOrd="0" presId="urn:microsoft.com/office/officeart/2018/2/layout/IconVerticalSolidList"/>
    <dgm:cxn modelId="{35DC8C2F-9D8E-49F1-ACA0-DC2AAF1B3BE0}" type="presParOf" srcId="{6AD31069-8256-45A6-8DBD-8AD17A69C94E}" destId="{BB650A0E-E36C-4ABB-8F4E-C6D112CD0171}" srcOrd="0" destOrd="0" presId="urn:microsoft.com/office/officeart/2018/2/layout/IconVerticalSolidList"/>
    <dgm:cxn modelId="{250D3BFE-4F4B-4015-8391-2A65988B4694}" type="presParOf" srcId="{6AD31069-8256-45A6-8DBD-8AD17A69C94E}" destId="{FB1F3DEB-EB21-4EB8-9A63-091FFDDEAB38}" srcOrd="1" destOrd="0" presId="urn:microsoft.com/office/officeart/2018/2/layout/IconVerticalSolidList"/>
    <dgm:cxn modelId="{A52DD276-85CC-4552-BC6D-0026B0171BCC}" type="presParOf" srcId="{6AD31069-8256-45A6-8DBD-8AD17A69C94E}" destId="{2F99C671-8C35-4979-9D84-087608B96DEE}" srcOrd="2" destOrd="0" presId="urn:microsoft.com/office/officeart/2018/2/layout/IconVerticalSolidList"/>
    <dgm:cxn modelId="{D7418DFB-11B8-4E43-AEA4-A417D96B85F1}" type="presParOf" srcId="{6AD31069-8256-45A6-8DBD-8AD17A69C94E}" destId="{2B8B0EF1-D59C-4F12-AF13-ECE5A44AF790}" srcOrd="3" destOrd="0" presId="urn:microsoft.com/office/officeart/2018/2/layout/IconVerticalSolidList"/>
    <dgm:cxn modelId="{192B2678-5ED7-462E-992F-00D09269F8D8}" type="presParOf" srcId="{A4F9D396-1088-4857-932D-C015E7AFCFF4}" destId="{699E2748-214E-4F55-9F0E-C9D2F06D0477}" srcOrd="1" destOrd="0" presId="urn:microsoft.com/office/officeart/2018/2/layout/IconVerticalSolidList"/>
    <dgm:cxn modelId="{968E83AB-5161-4C1A-B36F-0683FDA15381}" type="presParOf" srcId="{A4F9D396-1088-4857-932D-C015E7AFCFF4}" destId="{5A6AC6B2-3216-49E1-9175-12D78A898820}" srcOrd="2" destOrd="0" presId="urn:microsoft.com/office/officeart/2018/2/layout/IconVerticalSolidList"/>
    <dgm:cxn modelId="{D5A40AB7-40FC-4E15-BD0B-F9A102C3BA85}" type="presParOf" srcId="{5A6AC6B2-3216-49E1-9175-12D78A898820}" destId="{0DDB6600-DD55-4C65-B422-A179B41A658D}" srcOrd="0" destOrd="0" presId="urn:microsoft.com/office/officeart/2018/2/layout/IconVerticalSolidList"/>
    <dgm:cxn modelId="{7521297E-B547-47E5-84C4-FC728E254D82}" type="presParOf" srcId="{5A6AC6B2-3216-49E1-9175-12D78A898820}" destId="{67F220DE-8F57-4EA6-BDAA-AFDCF3B3AFFC}" srcOrd="1" destOrd="0" presId="urn:microsoft.com/office/officeart/2018/2/layout/IconVerticalSolidList"/>
    <dgm:cxn modelId="{DD09E96C-2618-4DD6-A02D-CC02138B5608}" type="presParOf" srcId="{5A6AC6B2-3216-49E1-9175-12D78A898820}" destId="{0A242646-C410-4919-9AF5-562B20D4915D}" srcOrd="2" destOrd="0" presId="urn:microsoft.com/office/officeart/2018/2/layout/IconVerticalSolidList"/>
    <dgm:cxn modelId="{5F3A6787-5603-44DF-908A-46EB952E0EBE}" type="presParOf" srcId="{5A6AC6B2-3216-49E1-9175-12D78A898820}" destId="{04F35309-8E9F-4AA9-BE6A-D1502DA5701D}" srcOrd="3" destOrd="0" presId="urn:microsoft.com/office/officeart/2018/2/layout/IconVerticalSolidList"/>
    <dgm:cxn modelId="{CED97538-B9E9-442F-9F5C-8767B41B31EE}" type="presParOf" srcId="{A4F9D396-1088-4857-932D-C015E7AFCFF4}" destId="{1E863516-5F66-49C1-9B49-90FE846D52ED}" srcOrd="3" destOrd="0" presId="urn:microsoft.com/office/officeart/2018/2/layout/IconVerticalSolidList"/>
    <dgm:cxn modelId="{06837202-DF06-47A9-B5CB-B3C4905C4B12}" type="presParOf" srcId="{A4F9D396-1088-4857-932D-C015E7AFCFF4}" destId="{9A4CE80F-738E-4614-A292-C91BBF868A70}" srcOrd="4" destOrd="0" presId="urn:microsoft.com/office/officeart/2018/2/layout/IconVerticalSolidList"/>
    <dgm:cxn modelId="{8CD66F22-226C-4D0E-ADFA-DE2BDAE5042E}" type="presParOf" srcId="{9A4CE80F-738E-4614-A292-C91BBF868A70}" destId="{AD74BE15-9D4B-4E72-B8B4-012576CE450A}" srcOrd="0" destOrd="0" presId="urn:microsoft.com/office/officeart/2018/2/layout/IconVerticalSolidList"/>
    <dgm:cxn modelId="{8296C9F7-76CA-4A04-8FC5-8F9ECAEC4DC3}" type="presParOf" srcId="{9A4CE80F-738E-4614-A292-C91BBF868A70}" destId="{488B44D6-6C07-4755-80F1-20DFA48543D2}" srcOrd="1" destOrd="0" presId="urn:microsoft.com/office/officeart/2018/2/layout/IconVerticalSolidList"/>
    <dgm:cxn modelId="{0ED7568C-2AE6-4127-8433-600073D7EF50}" type="presParOf" srcId="{9A4CE80F-738E-4614-A292-C91BBF868A70}" destId="{A7362967-0E57-4B71-92C8-47B798B3ED5D}" srcOrd="2" destOrd="0" presId="urn:microsoft.com/office/officeart/2018/2/layout/IconVerticalSolidList"/>
    <dgm:cxn modelId="{2D447DB7-99B4-4AFD-AA6D-63A7FE372F28}" type="presParOf" srcId="{9A4CE80F-738E-4614-A292-C91BBF868A70}" destId="{197BB676-631F-416D-810F-D71EC48FCBB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B19490-C016-4D56-93FD-EBB75B01FDC1}" type="doc">
      <dgm:prSet loTypeId="urn:microsoft.com/office/officeart/2005/8/layout/hierarchy3" loCatId="hierarchy" qsTypeId="urn:microsoft.com/office/officeart/2005/8/quickstyle/simple5" qsCatId="simple" csTypeId="urn:microsoft.com/office/officeart/2005/8/colors/colorful2" csCatId="colorful"/>
      <dgm:spPr/>
      <dgm:t>
        <a:bodyPr/>
        <a:lstStyle/>
        <a:p>
          <a:endParaRPr lang="en-US"/>
        </a:p>
      </dgm:t>
    </dgm:pt>
    <dgm:pt modelId="{5D5D918B-1F67-41DB-8A98-B6C8DBF26AD9}">
      <dgm:prSet/>
      <dgm:spPr/>
      <dgm:t>
        <a:bodyPr/>
        <a:lstStyle/>
        <a:p>
          <a:r>
            <a:rPr lang="en-US"/>
            <a:t>Must be onsite</a:t>
          </a:r>
        </a:p>
      </dgm:t>
    </dgm:pt>
    <dgm:pt modelId="{CD7B3438-E52E-461B-86D4-4313DCBF48BB}" type="parTrans" cxnId="{D1B73B76-36C9-43F8-BCC1-0E3D302F1FF6}">
      <dgm:prSet/>
      <dgm:spPr/>
      <dgm:t>
        <a:bodyPr/>
        <a:lstStyle/>
        <a:p>
          <a:endParaRPr lang="en-US"/>
        </a:p>
      </dgm:t>
    </dgm:pt>
    <dgm:pt modelId="{7033C3D6-0991-4C5F-8891-7CB22E3CD4FA}" type="sibTrans" cxnId="{D1B73B76-36C9-43F8-BCC1-0E3D302F1FF6}">
      <dgm:prSet/>
      <dgm:spPr/>
      <dgm:t>
        <a:bodyPr/>
        <a:lstStyle/>
        <a:p>
          <a:endParaRPr lang="en-US"/>
        </a:p>
      </dgm:t>
    </dgm:pt>
    <dgm:pt modelId="{853E9C7D-CA6D-470F-B9AD-852B575E70A5}">
      <dgm:prSet/>
      <dgm:spPr/>
      <dgm:t>
        <a:bodyPr/>
        <a:lstStyle/>
        <a:p>
          <a:r>
            <a:rPr lang="en-US"/>
            <a:t>Not-expired</a:t>
          </a:r>
        </a:p>
      </dgm:t>
    </dgm:pt>
    <dgm:pt modelId="{F853568B-3DBE-4E69-A128-024215A8B3FB}" type="parTrans" cxnId="{3C62D2C4-1A71-4B28-89A6-21BF325E63C6}">
      <dgm:prSet/>
      <dgm:spPr/>
      <dgm:t>
        <a:bodyPr/>
        <a:lstStyle/>
        <a:p>
          <a:endParaRPr lang="en-US"/>
        </a:p>
      </dgm:t>
    </dgm:pt>
    <dgm:pt modelId="{52D9A4B3-6BE1-4337-BBB9-E2A2C53AFFF2}" type="sibTrans" cxnId="{3C62D2C4-1A71-4B28-89A6-21BF325E63C6}">
      <dgm:prSet/>
      <dgm:spPr/>
      <dgm:t>
        <a:bodyPr/>
        <a:lstStyle/>
        <a:p>
          <a:endParaRPr lang="en-US"/>
        </a:p>
      </dgm:t>
    </dgm:pt>
    <dgm:pt modelId="{16B6EE22-A0E9-4B57-BD40-77C38A4D1ABF}">
      <dgm:prSet/>
      <dgm:spPr/>
      <dgm:t>
        <a:bodyPr/>
        <a:lstStyle/>
        <a:p>
          <a:r>
            <a:rPr lang="en-US"/>
            <a:t>In a common area</a:t>
          </a:r>
        </a:p>
      </dgm:t>
    </dgm:pt>
    <dgm:pt modelId="{6415F7C4-D4C3-43B9-9ED1-CACC358FA6B1}" type="parTrans" cxnId="{A7E24181-AE30-4FF5-B0CA-61F398B775F7}">
      <dgm:prSet/>
      <dgm:spPr/>
      <dgm:t>
        <a:bodyPr/>
        <a:lstStyle/>
        <a:p>
          <a:endParaRPr lang="en-US"/>
        </a:p>
      </dgm:t>
    </dgm:pt>
    <dgm:pt modelId="{E06E53B2-7284-4DB6-8A34-1E1C53F96E3A}" type="sibTrans" cxnId="{A7E24181-AE30-4FF5-B0CA-61F398B775F7}">
      <dgm:prSet/>
      <dgm:spPr/>
      <dgm:t>
        <a:bodyPr/>
        <a:lstStyle/>
        <a:p>
          <a:endParaRPr lang="en-US"/>
        </a:p>
      </dgm:t>
    </dgm:pt>
    <dgm:pt modelId="{B12DF75C-C0F7-47F2-9620-43553E90A80F}" type="pres">
      <dgm:prSet presAssocID="{B3B19490-C016-4D56-93FD-EBB75B01FDC1}" presName="diagram" presStyleCnt="0">
        <dgm:presLayoutVars>
          <dgm:chPref val="1"/>
          <dgm:dir/>
          <dgm:animOne val="branch"/>
          <dgm:animLvl val="lvl"/>
          <dgm:resizeHandles/>
        </dgm:presLayoutVars>
      </dgm:prSet>
      <dgm:spPr/>
    </dgm:pt>
    <dgm:pt modelId="{37268A7B-A2E9-46F4-B489-E86F4A3CC526}" type="pres">
      <dgm:prSet presAssocID="{5D5D918B-1F67-41DB-8A98-B6C8DBF26AD9}" presName="root" presStyleCnt="0"/>
      <dgm:spPr/>
    </dgm:pt>
    <dgm:pt modelId="{C46F02F7-A985-4460-8C53-7F15C67FC11B}" type="pres">
      <dgm:prSet presAssocID="{5D5D918B-1F67-41DB-8A98-B6C8DBF26AD9}" presName="rootComposite" presStyleCnt="0"/>
      <dgm:spPr/>
    </dgm:pt>
    <dgm:pt modelId="{1A906E96-E8A4-46B6-B59B-2A3163609B95}" type="pres">
      <dgm:prSet presAssocID="{5D5D918B-1F67-41DB-8A98-B6C8DBF26AD9}" presName="rootText" presStyleLbl="node1" presStyleIdx="0" presStyleCnt="3"/>
      <dgm:spPr/>
    </dgm:pt>
    <dgm:pt modelId="{A6A646A8-E283-4CA3-AE54-15EAEE52827C}" type="pres">
      <dgm:prSet presAssocID="{5D5D918B-1F67-41DB-8A98-B6C8DBF26AD9}" presName="rootConnector" presStyleLbl="node1" presStyleIdx="0" presStyleCnt="3"/>
      <dgm:spPr/>
    </dgm:pt>
    <dgm:pt modelId="{5B1A4244-486A-4A48-8067-13864AB1E6AF}" type="pres">
      <dgm:prSet presAssocID="{5D5D918B-1F67-41DB-8A98-B6C8DBF26AD9}" presName="childShape" presStyleCnt="0"/>
      <dgm:spPr/>
    </dgm:pt>
    <dgm:pt modelId="{81892B70-EC1F-4920-8FFE-D60535DD331F}" type="pres">
      <dgm:prSet presAssocID="{853E9C7D-CA6D-470F-B9AD-852B575E70A5}" presName="root" presStyleCnt="0"/>
      <dgm:spPr/>
    </dgm:pt>
    <dgm:pt modelId="{EB6615D9-8EFC-4527-B7F8-33F8C7EDF2AE}" type="pres">
      <dgm:prSet presAssocID="{853E9C7D-CA6D-470F-B9AD-852B575E70A5}" presName="rootComposite" presStyleCnt="0"/>
      <dgm:spPr/>
    </dgm:pt>
    <dgm:pt modelId="{C4FB4D4D-BB1A-4590-A2AB-ECDF8D4EC7FC}" type="pres">
      <dgm:prSet presAssocID="{853E9C7D-CA6D-470F-B9AD-852B575E70A5}" presName="rootText" presStyleLbl="node1" presStyleIdx="1" presStyleCnt="3"/>
      <dgm:spPr/>
    </dgm:pt>
    <dgm:pt modelId="{CD108576-5401-4563-9692-80F56CA0CCF6}" type="pres">
      <dgm:prSet presAssocID="{853E9C7D-CA6D-470F-B9AD-852B575E70A5}" presName="rootConnector" presStyleLbl="node1" presStyleIdx="1" presStyleCnt="3"/>
      <dgm:spPr/>
    </dgm:pt>
    <dgm:pt modelId="{C33E7E46-45E2-4543-AC89-C0B0BADCEF94}" type="pres">
      <dgm:prSet presAssocID="{853E9C7D-CA6D-470F-B9AD-852B575E70A5}" presName="childShape" presStyleCnt="0"/>
      <dgm:spPr/>
    </dgm:pt>
    <dgm:pt modelId="{EC9358F3-C069-44F9-8973-0320914A0EE2}" type="pres">
      <dgm:prSet presAssocID="{16B6EE22-A0E9-4B57-BD40-77C38A4D1ABF}" presName="root" presStyleCnt="0"/>
      <dgm:spPr/>
    </dgm:pt>
    <dgm:pt modelId="{5A9B48D2-764D-45AD-B6D5-0986E1EC8C75}" type="pres">
      <dgm:prSet presAssocID="{16B6EE22-A0E9-4B57-BD40-77C38A4D1ABF}" presName="rootComposite" presStyleCnt="0"/>
      <dgm:spPr/>
    </dgm:pt>
    <dgm:pt modelId="{75FEDE8B-F7CA-482F-A741-3E9CDEB15EF6}" type="pres">
      <dgm:prSet presAssocID="{16B6EE22-A0E9-4B57-BD40-77C38A4D1ABF}" presName="rootText" presStyleLbl="node1" presStyleIdx="2" presStyleCnt="3"/>
      <dgm:spPr/>
    </dgm:pt>
    <dgm:pt modelId="{41A9C0DE-7D95-4C5B-89D0-9BFC0CC85904}" type="pres">
      <dgm:prSet presAssocID="{16B6EE22-A0E9-4B57-BD40-77C38A4D1ABF}" presName="rootConnector" presStyleLbl="node1" presStyleIdx="2" presStyleCnt="3"/>
      <dgm:spPr/>
    </dgm:pt>
    <dgm:pt modelId="{5467E274-E492-4A35-8F27-15809CB549E4}" type="pres">
      <dgm:prSet presAssocID="{16B6EE22-A0E9-4B57-BD40-77C38A4D1ABF}" presName="childShape" presStyleCnt="0"/>
      <dgm:spPr/>
    </dgm:pt>
  </dgm:ptLst>
  <dgm:cxnLst>
    <dgm:cxn modelId="{5DC2C11C-9A1A-4E3E-BB2B-234E54DD7D90}" type="presOf" srcId="{16B6EE22-A0E9-4B57-BD40-77C38A4D1ABF}" destId="{41A9C0DE-7D95-4C5B-89D0-9BFC0CC85904}" srcOrd="1" destOrd="0" presId="urn:microsoft.com/office/officeart/2005/8/layout/hierarchy3"/>
    <dgm:cxn modelId="{9B688B49-A2EB-4C57-8D20-7422B6114DC3}" type="presOf" srcId="{B3B19490-C016-4D56-93FD-EBB75B01FDC1}" destId="{B12DF75C-C0F7-47F2-9620-43553E90A80F}" srcOrd="0" destOrd="0" presId="urn:microsoft.com/office/officeart/2005/8/layout/hierarchy3"/>
    <dgm:cxn modelId="{ED05AA6E-3CD6-4F94-9444-336ACCA25150}" type="presOf" srcId="{16B6EE22-A0E9-4B57-BD40-77C38A4D1ABF}" destId="{75FEDE8B-F7CA-482F-A741-3E9CDEB15EF6}" srcOrd="0" destOrd="0" presId="urn:microsoft.com/office/officeart/2005/8/layout/hierarchy3"/>
    <dgm:cxn modelId="{E408F56E-31D8-4D3E-A853-E4CD4CDBED5A}" type="presOf" srcId="{853E9C7D-CA6D-470F-B9AD-852B575E70A5}" destId="{CD108576-5401-4563-9692-80F56CA0CCF6}" srcOrd="1" destOrd="0" presId="urn:microsoft.com/office/officeart/2005/8/layout/hierarchy3"/>
    <dgm:cxn modelId="{D1B73B76-36C9-43F8-BCC1-0E3D302F1FF6}" srcId="{B3B19490-C016-4D56-93FD-EBB75B01FDC1}" destId="{5D5D918B-1F67-41DB-8A98-B6C8DBF26AD9}" srcOrd="0" destOrd="0" parTransId="{CD7B3438-E52E-461B-86D4-4313DCBF48BB}" sibTransId="{7033C3D6-0991-4C5F-8891-7CB22E3CD4FA}"/>
    <dgm:cxn modelId="{42A2C17E-919E-441F-B3E7-47F60A3513B6}" type="presOf" srcId="{5D5D918B-1F67-41DB-8A98-B6C8DBF26AD9}" destId="{1A906E96-E8A4-46B6-B59B-2A3163609B95}" srcOrd="0" destOrd="0" presId="urn:microsoft.com/office/officeart/2005/8/layout/hierarchy3"/>
    <dgm:cxn modelId="{A7E24181-AE30-4FF5-B0CA-61F398B775F7}" srcId="{B3B19490-C016-4D56-93FD-EBB75B01FDC1}" destId="{16B6EE22-A0E9-4B57-BD40-77C38A4D1ABF}" srcOrd="2" destOrd="0" parTransId="{6415F7C4-D4C3-43B9-9ED1-CACC358FA6B1}" sibTransId="{E06E53B2-7284-4DB6-8A34-1E1C53F96E3A}"/>
    <dgm:cxn modelId="{6F7A0BA3-3023-4A0E-A443-231E568541D3}" type="presOf" srcId="{5D5D918B-1F67-41DB-8A98-B6C8DBF26AD9}" destId="{A6A646A8-E283-4CA3-AE54-15EAEE52827C}" srcOrd="1" destOrd="0" presId="urn:microsoft.com/office/officeart/2005/8/layout/hierarchy3"/>
    <dgm:cxn modelId="{35A902BD-A1FB-41BE-9E2A-F828C6270970}" type="presOf" srcId="{853E9C7D-CA6D-470F-B9AD-852B575E70A5}" destId="{C4FB4D4D-BB1A-4590-A2AB-ECDF8D4EC7FC}" srcOrd="0" destOrd="0" presId="urn:microsoft.com/office/officeart/2005/8/layout/hierarchy3"/>
    <dgm:cxn modelId="{3C62D2C4-1A71-4B28-89A6-21BF325E63C6}" srcId="{B3B19490-C016-4D56-93FD-EBB75B01FDC1}" destId="{853E9C7D-CA6D-470F-B9AD-852B575E70A5}" srcOrd="1" destOrd="0" parTransId="{F853568B-3DBE-4E69-A128-024215A8B3FB}" sibTransId="{52D9A4B3-6BE1-4337-BBB9-E2A2C53AFFF2}"/>
    <dgm:cxn modelId="{0DC4A330-E15F-428B-8471-F0AFD65DDF6E}" type="presParOf" srcId="{B12DF75C-C0F7-47F2-9620-43553E90A80F}" destId="{37268A7B-A2E9-46F4-B489-E86F4A3CC526}" srcOrd="0" destOrd="0" presId="urn:microsoft.com/office/officeart/2005/8/layout/hierarchy3"/>
    <dgm:cxn modelId="{DC9718FC-6EB2-48B0-9AC6-3CD666FE132D}" type="presParOf" srcId="{37268A7B-A2E9-46F4-B489-E86F4A3CC526}" destId="{C46F02F7-A985-4460-8C53-7F15C67FC11B}" srcOrd="0" destOrd="0" presId="urn:microsoft.com/office/officeart/2005/8/layout/hierarchy3"/>
    <dgm:cxn modelId="{6D16CAAA-B4FF-4D91-B873-79F02BA77BB5}" type="presParOf" srcId="{C46F02F7-A985-4460-8C53-7F15C67FC11B}" destId="{1A906E96-E8A4-46B6-B59B-2A3163609B95}" srcOrd="0" destOrd="0" presId="urn:microsoft.com/office/officeart/2005/8/layout/hierarchy3"/>
    <dgm:cxn modelId="{282F74F6-5BCC-4CF0-A8A8-FB0AD58C58C9}" type="presParOf" srcId="{C46F02F7-A985-4460-8C53-7F15C67FC11B}" destId="{A6A646A8-E283-4CA3-AE54-15EAEE52827C}" srcOrd="1" destOrd="0" presId="urn:microsoft.com/office/officeart/2005/8/layout/hierarchy3"/>
    <dgm:cxn modelId="{3061E1E4-0501-4083-9C11-6326E298F523}" type="presParOf" srcId="{37268A7B-A2E9-46F4-B489-E86F4A3CC526}" destId="{5B1A4244-486A-4A48-8067-13864AB1E6AF}" srcOrd="1" destOrd="0" presId="urn:microsoft.com/office/officeart/2005/8/layout/hierarchy3"/>
    <dgm:cxn modelId="{DA351564-95D1-40D5-A195-59D5E08544DE}" type="presParOf" srcId="{B12DF75C-C0F7-47F2-9620-43553E90A80F}" destId="{81892B70-EC1F-4920-8FFE-D60535DD331F}" srcOrd="1" destOrd="0" presId="urn:microsoft.com/office/officeart/2005/8/layout/hierarchy3"/>
    <dgm:cxn modelId="{5020F116-09F5-4BB5-8FF1-6E30DBA73E66}" type="presParOf" srcId="{81892B70-EC1F-4920-8FFE-D60535DD331F}" destId="{EB6615D9-8EFC-4527-B7F8-33F8C7EDF2AE}" srcOrd="0" destOrd="0" presId="urn:microsoft.com/office/officeart/2005/8/layout/hierarchy3"/>
    <dgm:cxn modelId="{571EF526-EBDE-4519-AB44-18DF36DFA8F3}" type="presParOf" srcId="{EB6615D9-8EFC-4527-B7F8-33F8C7EDF2AE}" destId="{C4FB4D4D-BB1A-4590-A2AB-ECDF8D4EC7FC}" srcOrd="0" destOrd="0" presId="urn:microsoft.com/office/officeart/2005/8/layout/hierarchy3"/>
    <dgm:cxn modelId="{4ED8D8AC-87CD-47C5-8B04-4885B3D58710}" type="presParOf" srcId="{EB6615D9-8EFC-4527-B7F8-33F8C7EDF2AE}" destId="{CD108576-5401-4563-9692-80F56CA0CCF6}" srcOrd="1" destOrd="0" presId="urn:microsoft.com/office/officeart/2005/8/layout/hierarchy3"/>
    <dgm:cxn modelId="{D0E9A72C-219C-496F-B804-B77E1BF3C1FD}" type="presParOf" srcId="{81892B70-EC1F-4920-8FFE-D60535DD331F}" destId="{C33E7E46-45E2-4543-AC89-C0B0BADCEF94}" srcOrd="1" destOrd="0" presId="urn:microsoft.com/office/officeart/2005/8/layout/hierarchy3"/>
    <dgm:cxn modelId="{638D9F1C-135E-4839-9E69-A6DE02A98A1E}" type="presParOf" srcId="{B12DF75C-C0F7-47F2-9620-43553E90A80F}" destId="{EC9358F3-C069-44F9-8973-0320914A0EE2}" srcOrd="2" destOrd="0" presId="urn:microsoft.com/office/officeart/2005/8/layout/hierarchy3"/>
    <dgm:cxn modelId="{1BD012F8-2FDF-4EFF-8190-24E0B733F4D3}" type="presParOf" srcId="{EC9358F3-C069-44F9-8973-0320914A0EE2}" destId="{5A9B48D2-764D-45AD-B6D5-0986E1EC8C75}" srcOrd="0" destOrd="0" presId="urn:microsoft.com/office/officeart/2005/8/layout/hierarchy3"/>
    <dgm:cxn modelId="{2E91A124-4354-400D-9F5A-24E2F7800B65}" type="presParOf" srcId="{5A9B48D2-764D-45AD-B6D5-0986E1EC8C75}" destId="{75FEDE8B-F7CA-482F-A741-3E9CDEB15EF6}" srcOrd="0" destOrd="0" presId="urn:microsoft.com/office/officeart/2005/8/layout/hierarchy3"/>
    <dgm:cxn modelId="{8567EA9E-EFFF-4A5C-80E3-889895A2ABD7}" type="presParOf" srcId="{5A9B48D2-764D-45AD-B6D5-0986E1EC8C75}" destId="{41A9C0DE-7D95-4C5B-89D0-9BFC0CC85904}" srcOrd="1" destOrd="0" presId="urn:microsoft.com/office/officeart/2005/8/layout/hierarchy3"/>
    <dgm:cxn modelId="{7B73E59E-7BE8-488E-B647-7E742DA35708}" type="presParOf" srcId="{EC9358F3-C069-44F9-8973-0320914A0EE2}" destId="{5467E274-E492-4A35-8F27-15809CB549E4}"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9F56CB-7468-45A8-A7B6-452E12E5C074}" type="doc">
      <dgm:prSet loTypeId="urn:microsoft.com/office/officeart/2005/8/layout/default" loCatId="list" qsTypeId="urn:microsoft.com/office/officeart/2005/8/quickstyle/simple5" qsCatId="simple" csTypeId="urn:microsoft.com/office/officeart/2005/8/colors/accent1_2" csCatId="accent1"/>
      <dgm:spPr/>
      <dgm:t>
        <a:bodyPr/>
        <a:lstStyle/>
        <a:p>
          <a:endParaRPr lang="en-US"/>
        </a:p>
      </dgm:t>
    </dgm:pt>
    <dgm:pt modelId="{9EFE7515-97FC-4E3C-B628-872771E6F5B0}">
      <dgm:prSet/>
      <dgm:spPr/>
      <dgm:t>
        <a:bodyPr/>
        <a:lstStyle/>
        <a:p>
          <a:r>
            <a:rPr lang="en-US"/>
            <a:t>Free from holes and large stains</a:t>
          </a:r>
        </a:p>
      </dgm:t>
    </dgm:pt>
    <dgm:pt modelId="{D395EF04-A506-46E1-B569-0F70BD36E020}" type="parTrans" cxnId="{4175992C-C340-450E-A573-8E2E0903F81E}">
      <dgm:prSet/>
      <dgm:spPr/>
      <dgm:t>
        <a:bodyPr/>
        <a:lstStyle/>
        <a:p>
          <a:endParaRPr lang="en-US"/>
        </a:p>
      </dgm:t>
    </dgm:pt>
    <dgm:pt modelId="{FCF60478-2C34-401E-A19E-011C9FDCAE96}" type="sibTrans" cxnId="{4175992C-C340-450E-A573-8E2E0903F81E}">
      <dgm:prSet/>
      <dgm:spPr/>
      <dgm:t>
        <a:bodyPr/>
        <a:lstStyle/>
        <a:p>
          <a:endParaRPr lang="en-US"/>
        </a:p>
      </dgm:t>
    </dgm:pt>
    <dgm:pt modelId="{146DBFEC-FE5B-407A-87BC-A359C6737DE9}">
      <dgm:prSet/>
      <dgm:spPr/>
      <dgm:t>
        <a:bodyPr/>
        <a:lstStyle/>
        <a:p>
          <a:r>
            <a:rPr lang="en-US"/>
            <a:t>Free from trip hazards</a:t>
          </a:r>
        </a:p>
      </dgm:t>
    </dgm:pt>
    <dgm:pt modelId="{743B51A7-0871-4A2D-8ED2-CF27DB1D2E8C}" type="parTrans" cxnId="{E6BBCEA7-F39D-45A4-95AA-A597909181E8}">
      <dgm:prSet/>
      <dgm:spPr/>
      <dgm:t>
        <a:bodyPr/>
        <a:lstStyle/>
        <a:p>
          <a:endParaRPr lang="en-US"/>
        </a:p>
      </dgm:t>
    </dgm:pt>
    <dgm:pt modelId="{B9A3C602-82C3-46E5-815A-E6CB8651AF2C}" type="sibTrans" cxnId="{E6BBCEA7-F39D-45A4-95AA-A597909181E8}">
      <dgm:prSet/>
      <dgm:spPr/>
      <dgm:t>
        <a:bodyPr/>
        <a:lstStyle/>
        <a:p>
          <a:endParaRPr lang="en-US"/>
        </a:p>
      </dgm:t>
    </dgm:pt>
    <dgm:pt modelId="{CEC630D1-1C52-4FDB-ADA4-3C3CE6ECDFB5}">
      <dgm:prSet/>
      <dgm:spPr/>
      <dgm:t>
        <a:bodyPr/>
        <a:lstStyle/>
        <a:p>
          <a:r>
            <a:rPr lang="en-US"/>
            <a:t>Free from excessive wear </a:t>
          </a:r>
        </a:p>
      </dgm:t>
    </dgm:pt>
    <dgm:pt modelId="{7ADA2D84-2192-4B68-823B-A58D85068331}" type="parTrans" cxnId="{187F737F-ACA5-46A3-BEC4-68FB2DA36F26}">
      <dgm:prSet/>
      <dgm:spPr/>
      <dgm:t>
        <a:bodyPr/>
        <a:lstStyle/>
        <a:p>
          <a:endParaRPr lang="en-US"/>
        </a:p>
      </dgm:t>
    </dgm:pt>
    <dgm:pt modelId="{925F23BD-07D2-4E7D-9AAC-ADD7020E6235}" type="sibTrans" cxnId="{187F737F-ACA5-46A3-BEC4-68FB2DA36F26}">
      <dgm:prSet/>
      <dgm:spPr/>
      <dgm:t>
        <a:bodyPr/>
        <a:lstStyle/>
        <a:p>
          <a:endParaRPr lang="en-US"/>
        </a:p>
      </dgm:t>
    </dgm:pt>
    <dgm:pt modelId="{B3A4D55D-F720-4456-8058-BFA792641E00}">
      <dgm:prSet/>
      <dgm:spPr/>
      <dgm:t>
        <a:bodyPr/>
        <a:lstStyle/>
        <a:p>
          <a:r>
            <a:rPr lang="en-US"/>
            <a:t>Power strips and extension cords are used appropriately </a:t>
          </a:r>
        </a:p>
      </dgm:t>
    </dgm:pt>
    <dgm:pt modelId="{D5E353EB-9FFF-416D-9F35-E009730B91AD}" type="parTrans" cxnId="{DCAEAADB-87A9-49C8-8895-3CFAE44D2DB7}">
      <dgm:prSet/>
      <dgm:spPr/>
      <dgm:t>
        <a:bodyPr/>
        <a:lstStyle/>
        <a:p>
          <a:endParaRPr lang="en-US"/>
        </a:p>
      </dgm:t>
    </dgm:pt>
    <dgm:pt modelId="{9B52F4E9-66E5-4690-AE0E-14E79CE3F9FE}" type="sibTrans" cxnId="{DCAEAADB-87A9-49C8-8895-3CFAE44D2DB7}">
      <dgm:prSet/>
      <dgm:spPr/>
      <dgm:t>
        <a:bodyPr/>
        <a:lstStyle/>
        <a:p>
          <a:endParaRPr lang="en-US"/>
        </a:p>
      </dgm:t>
    </dgm:pt>
    <dgm:pt modelId="{2F4DCF21-90B4-41F4-ADF0-E99360D665B7}">
      <dgm:prSet/>
      <dgm:spPr/>
      <dgm:t>
        <a:bodyPr/>
        <a:lstStyle/>
        <a:p>
          <a:r>
            <a:rPr lang="en-US"/>
            <a:t>Window coverings are appropriate</a:t>
          </a:r>
        </a:p>
      </dgm:t>
    </dgm:pt>
    <dgm:pt modelId="{DE64428B-DE16-4410-BEAC-DFD045674E08}" type="parTrans" cxnId="{C28840F7-889E-464E-AC35-8AE69310149C}">
      <dgm:prSet/>
      <dgm:spPr/>
      <dgm:t>
        <a:bodyPr/>
        <a:lstStyle/>
        <a:p>
          <a:endParaRPr lang="en-US"/>
        </a:p>
      </dgm:t>
    </dgm:pt>
    <dgm:pt modelId="{D06313CF-9486-454E-867F-8ADCD4BDA743}" type="sibTrans" cxnId="{C28840F7-889E-464E-AC35-8AE69310149C}">
      <dgm:prSet/>
      <dgm:spPr/>
      <dgm:t>
        <a:bodyPr/>
        <a:lstStyle/>
        <a:p>
          <a:endParaRPr lang="en-US"/>
        </a:p>
      </dgm:t>
    </dgm:pt>
    <dgm:pt modelId="{797F9F69-FB8D-40DA-82D8-7B53B1E14DFC}">
      <dgm:prSet/>
      <dgm:spPr/>
      <dgm:t>
        <a:bodyPr/>
        <a:lstStyle/>
        <a:p>
          <a:r>
            <a:rPr lang="en-US"/>
            <a:t>Switches, light bulbs, outlets have appropriate covers</a:t>
          </a:r>
        </a:p>
      </dgm:t>
    </dgm:pt>
    <dgm:pt modelId="{C55B3376-1859-436E-9606-FA74A702ED7A}" type="parTrans" cxnId="{2121CFAD-87B2-4D80-91B6-700797F30BF2}">
      <dgm:prSet/>
      <dgm:spPr/>
      <dgm:t>
        <a:bodyPr/>
        <a:lstStyle/>
        <a:p>
          <a:endParaRPr lang="en-US"/>
        </a:p>
      </dgm:t>
    </dgm:pt>
    <dgm:pt modelId="{84602D39-E2C9-4E99-967C-5551D7C7C2BD}" type="sibTrans" cxnId="{2121CFAD-87B2-4D80-91B6-700797F30BF2}">
      <dgm:prSet/>
      <dgm:spPr/>
      <dgm:t>
        <a:bodyPr/>
        <a:lstStyle/>
        <a:p>
          <a:endParaRPr lang="en-US"/>
        </a:p>
      </dgm:t>
    </dgm:pt>
    <dgm:pt modelId="{7CC27BEF-B8DE-486F-9791-4A149D6E7752}">
      <dgm:prSet/>
      <dgm:spPr/>
      <dgm:t>
        <a:bodyPr/>
        <a:lstStyle/>
        <a:p>
          <a:r>
            <a:rPr lang="en-US"/>
            <a:t>No excess wires hanging from walls or ceilings </a:t>
          </a:r>
        </a:p>
      </dgm:t>
    </dgm:pt>
    <dgm:pt modelId="{70FC1928-3BF8-4D8E-A3D9-D3C18E22A21E}" type="parTrans" cxnId="{9BF2C1FC-C202-4AFD-B26A-BE978D34D769}">
      <dgm:prSet/>
      <dgm:spPr/>
      <dgm:t>
        <a:bodyPr/>
        <a:lstStyle/>
        <a:p>
          <a:endParaRPr lang="en-US"/>
        </a:p>
      </dgm:t>
    </dgm:pt>
    <dgm:pt modelId="{E19D1B4C-1954-4D16-AFFF-5F1506D0BAB2}" type="sibTrans" cxnId="{9BF2C1FC-C202-4AFD-B26A-BE978D34D769}">
      <dgm:prSet/>
      <dgm:spPr/>
      <dgm:t>
        <a:bodyPr/>
        <a:lstStyle/>
        <a:p>
          <a:endParaRPr lang="en-US"/>
        </a:p>
      </dgm:t>
    </dgm:pt>
    <dgm:pt modelId="{D28E4381-7AFB-4E65-B148-15BC534E3F8B}" type="pres">
      <dgm:prSet presAssocID="{DD9F56CB-7468-45A8-A7B6-452E12E5C074}" presName="diagram" presStyleCnt="0">
        <dgm:presLayoutVars>
          <dgm:dir/>
          <dgm:resizeHandles val="exact"/>
        </dgm:presLayoutVars>
      </dgm:prSet>
      <dgm:spPr/>
    </dgm:pt>
    <dgm:pt modelId="{2D2537C1-074B-4B37-84D5-99C10AFC4CEC}" type="pres">
      <dgm:prSet presAssocID="{9EFE7515-97FC-4E3C-B628-872771E6F5B0}" presName="node" presStyleLbl="node1" presStyleIdx="0" presStyleCnt="7">
        <dgm:presLayoutVars>
          <dgm:bulletEnabled val="1"/>
        </dgm:presLayoutVars>
      </dgm:prSet>
      <dgm:spPr/>
    </dgm:pt>
    <dgm:pt modelId="{DE7A3B39-F832-47EB-AFD1-03BD14EDA83F}" type="pres">
      <dgm:prSet presAssocID="{FCF60478-2C34-401E-A19E-011C9FDCAE96}" presName="sibTrans" presStyleCnt="0"/>
      <dgm:spPr/>
    </dgm:pt>
    <dgm:pt modelId="{B87AEE10-8847-4E99-A344-8626BAE62E3C}" type="pres">
      <dgm:prSet presAssocID="{146DBFEC-FE5B-407A-87BC-A359C6737DE9}" presName="node" presStyleLbl="node1" presStyleIdx="1" presStyleCnt="7">
        <dgm:presLayoutVars>
          <dgm:bulletEnabled val="1"/>
        </dgm:presLayoutVars>
      </dgm:prSet>
      <dgm:spPr/>
    </dgm:pt>
    <dgm:pt modelId="{8BEDBE49-88EE-4A7F-9B6F-834F1E2281D6}" type="pres">
      <dgm:prSet presAssocID="{B9A3C602-82C3-46E5-815A-E6CB8651AF2C}" presName="sibTrans" presStyleCnt="0"/>
      <dgm:spPr/>
    </dgm:pt>
    <dgm:pt modelId="{5105115F-CC5E-4B75-A85F-0F439A7CCC7D}" type="pres">
      <dgm:prSet presAssocID="{CEC630D1-1C52-4FDB-ADA4-3C3CE6ECDFB5}" presName="node" presStyleLbl="node1" presStyleIdx="2" presStyleCnt="7">
        <dgm:presLayoutVars>
          <dgm:bulletEnabled val="1"/>
        </dgm:presLayoutVars>
      </dgm:prSet>
      <dgm:spPr/>
    </dgm:pt>
    <dgm:pt modelId="{EBFE3FBE-B08C-4005-9F60-72B6FF499CAB}" type="pres">
      <dgm:prSet presAssocID="{925F23BD-07D2-4E7D-9AAC-ADD7020E6235}" presName="sibTrans" presStyleCnt="0"/>
      <dgm:spPr/>
    </dgm:pt>
    <dgm:pt modelId="{FF7FBFB9-7C91-4763-9BCF-95542D898C9E}" type="pres">
      <dgm:prSet presAssocID="{B3A4D55D-F720-4456-8058-BFA792641E00}" presName="node" presStyleLbl="node1" presStyleIdx="3" presStyleCnt="7">
        <dgm:presLayoutVars>
          <dgm:bulletEnabled val="1"/>
        </dgm:presLayoutVars>
      </dgm:prSet>
      <dgm:spPr/>
    </dgm:pt>
    <dgm:pt modelId="{2937AFC1-4C1F-412E-AFC2-BC5DA27BE6A0}" type="pres">
      <dgm:prSet presAssocID="{9B52F4E9-66E5-4690-AE0E-14E79CE3F9FE}" presName="sibTrans" presStyleCnt="0"/>
      <dgm:spPr/>
    </dgm:pt>
    <dgm:pt modelId="{332F191F-3E98-4326-800A-127A6E628B8D}" type="pres">
      <dgm:prSet presAssocID="{2F4DCF21-90B4-41F4-ADF0-E99360D665B7}" presName="node" presStyleLbl="node1" presStyleIdx="4" presStyleCnt="7">
        <dgm:presLayoutVars>
          <dgm:bulletEnabled val="1"/>
        </dgm:presLayoutVars>
      </dgm:prSet>
      <dgm:spPr/>
    </dgm:pt>
    <dgm:pt modelId="{4ACD93BD-D025-42B0-BFBC-5B98232B6DE3}" type="pres">
      <dgm:prSet presAssocID="{D06313CF-9486-454E-867F-8ADCD4BDA743}" presName="sibTrans" presStyleCnt="0"/>
      <dgm:spPr/>
    </dgm:pt>
    <dgm:pt modelId="{5F366A8A-804E-4640-AF17-984608101E6B}" type="pres">
      <dgm:prSet presAssocID="{797F9F69-FB8D-40DA-82D8-7B53B1E14DFC}" presName="node" presStyleLbl="node1" presStyleIdx="5" presStyleCnt="7">
        <dgm:presLayoutVars>
          <dgm:bulletEnabled val="1"/>
        </dgm:presLayoutVars>
      </dgm:prSet>
      <dgm:spPr/>
    </dgm:pt>
    <dgm:pt modelId="{C9A55EC4-8A55-428D-B305-278E39A89973}" type="pres">
      <dgm:prSet presAssocID="{84602D39-E2C9-4E99-967C-5551D7C7C2BD}" presName="sibTrans" presStyleCnt="0"/>
      <dgm:spPr/>
    </dgm:pt>
    <dgm:pt modelId="{1FEB0F64-5751-47DB-A65B-6121FE1CA626}" type="pres">
      <dgm:prSet presAssocID="{7CC27BEF-B8DE-486F-9791-4A149D6E7752}" presName="node" presStyleLbl="node1" presStyleIdx="6" presStyleCnt="7">
        <dgm:presLayoutVars>
          <dgm:bulletEnabled val="1"/>
        </dgm:presLayoutVars>
      </dgm:prSet>
      <dgm:spPr/>
    </dgm:pt>
  </dgm:ptLst>
  <dgm:cxnLst>
    <dgm:cxn modelId="{390E6305-2EAA-426F-9182-B2B927E734E1}" type="presOf" srcId="{2F4DCF21-90B4-41F4-ADF0-E99360D665B7}" destId="{332F191F-3E98-4326-800A-127A6E628B8D}" srcOrd="0" destOrd="0" presId="urn:microsoft.com/office/officeart/2005/8/layout/default"/>
    <dgm:cxn modelId="{5F4FED12-24C9-4DF6-A102-730E8DE4E8C0}" type="presOf" srcId="{797F9F69-FB8D-40DA-82D8-7B53B1E14DFC}" destId="{5F366A8A-804E-4640-AF17-984608101E6B}" srcOrd="0" destOrd="0" presId="urn:microsoft.com/office/officeart/2005/8/layout/default"/>
    <dgm:cxn modelId="{DF80062B-5702-4966-8D84-7DF09120AC56}" type="presOf" srcId="{B3A4D55D-F720-4456-8058-BFA792641E00}" destId="{FF7FBFB9-7C91-4763-9BCF-95542D898C9E}" srcOrd="0" destOrd="0" presId="urn:microsoft.com/office/officeart/2005/8/layout/default"/>
    <dgm:cxn modelId="{4175992C-C340-450E-A573-8E2E0903F81E}" srcId="{DD9F56CB-7468-45A8-A7B6-452E12E5C074}" destId="{9EFE7515-97FC-4E3C-B628-872771E6F5B0}" srcOrd="0" destOrd="0" parTransId="{D395EF04-A506-46E1-B569-0F70BD36E020}" sibTransId="{FCF60478-2C34-401E-A19E-011C9FDCAE96}"/>
    <dgm:cxn modelId="{C4D5C338-45E7-4208-9E63-26446EF9C1A4}" type="presOf" srcId="{9EFE7515-97FC-4E3C-B628-872771E6F5B0}" destId="{2D2537C1-074B-4B37-84D5-99C10AFC4CEC}" srcOrd="0" destOrd="0" presId="urn:microsoft.com/office/officeart/2005/8/layout/default"/>
    <dgm:cxn modelId="{C4D85F7A-BB59-4B85-A67A-996CC8346719}" type="presOf" srcId="{146DBFEC-FE5B-407A-87BC-A359C6737DE9}" destId="{B87AEE10-8847-4E99-A344-8626BAE62E3C}" srcOrd="0" destOrd="0" presId="urn:microsoft.com/office/officeart/2005/8/layout/default"/>
    <dgm:cxn modelId="{187F737F-ACA5-46A3-BEC4-68FB2DA36F26}" srcId="{DD9F56CB-7468-45A8-A7B6-452E12E5C074}" destId="{CEC630D1-1C52-4FDB-ADA4-3C3CE6ECDFB5}" srcOrd="2" destOrd="0" parTransId="{7ADA2D84-2192-4B68-823B-A58D85068331}" sibTransId="{925F23BD-07D2-4E7D-9AAC-ADD7020E6235}"/>
    <dgm:cxn modelId="{E6BBCEA7-F39D-45A4-95AA-A597909181E8}" srcId="{DD9F56CB-7468-45A8-A7B6-452E12E5C074}" destId="{146DBFEC-FE5B-407A-87BC-A359C6737DE9}" srcOrd="1" destOrd="0" parTransId="{743B51A7-0871-4A2D-8ED2-CF27DB1D2E8C}" sibTransId="{B9A3C602-82C3-46E5-815A-E6CB8651AF2C}"/>
    <dgm:cxn modelId="{2121CFAD-87B2-4D80-91B6-700797F30BF2}" srcId="{DD9F56CB-7468-45A8-A7B6-452E12E5C074}" destId="{797F9F69-FB8D-40DA-82D8-7B53B1E14DFC}" srcOrd="5" destOrd="0" parTransId="{C55B3376-1859-436E-9606-FA74A702ED7A}" sibTransId="{84602D39-E2C9-4E99-967C-5551D7C7C2BD}"/>
    <dgm:cxn modelId="{DCAEAADB-87A9-49C8-8895-3CFAE44D2DB7}" srcId="{DD9F56CB-7468-45A8-A7B6-452E12E5C074}" destId="{B3A4D55D-F720-4456-8058-BFA792641E00}" srcOrd="3" destOrd="0" parTransId="{D5E353EB-9FFF-416D-9F35-E009730B91AD}" sibTransId="{9B52F4E9-66E5-4690-AE0E-14E79CE3F9FE}"/>
    <dgm:cxn modelId="{E93C84E0-C75A-400B-AA90-9D6B6353EA23}" type="presOf" srcId="{CEC630D1-1C52-4FDB-ADA4-3C3CE6ECDFB5}" destId="{5105115F-CC5E-4B75-A85F-0F439A7CCC7D}" srcOrd="0" destOrd="0" presId="urn:microsoft.com/office/officeart/2005/8/layout/default"/>
    <dgm:cxn modelId="{7A4AB3EB-46D6-4C40-9FD7-2B5E87299357}" type="presOf" srcId="{7CC27BEF-B8DE-486F-9791-4A149D6E7752}" destId="{1FEB0F64-5751-47DB-A65B-6121FE1CA626}" srcOrd="0" destOrd="0" presId="urn:microsoft.com/office/officeart/2005/8/layout/default"/>
    <dgm:cxn modelId="{3EDFCCEE-335F-4F66-A1EF-69FFEAFF514C}" type="presOf" srcId="{DD9F56CB-7468-45A8-A7B6-452E12E5C074}" destId="{D28E4381-7AFB-4E65-B148-15BC534E3F8B}" srcOrd="0" destOrd="0" presId="urn:microsoft.com/office/officeart/2005/8/layout/default"/>
    <dgm:cxn modelId="{C28840F7-889E-464E-AC35-8AE69310149C}" srcId="{DD9F56CB-7468-45A8-A7B6-452E12E5C074}" destId="{2F4DCF21-90B4-41F4-ADF0-E99360D665B7}" srcOrd="4" destOrd="0" parTransId="{DE64428B-DE16-4410-BEAC-DFD045674E08}" sibTransId="{D06313CF-9486-454E-867F-8ADCD4BDA743}"/>
    <dgm:cxn modelId="{9BF2C1FC-C202-4AFD-B26A-BE978D34D769}" srcId="{DD9F56CB-7468-45A8-A7B6-452E12E5C074}" destId="{7CC27BEF-B8DE-486F-9791-4A149D6E7752}" srcOrd="6" destOrd="0" parTransId="{70FC1928-3BF8-4D8E-A3D9-D3C18E22A21E}" sibTransId="{E19D1B4C-1954-4D16-AFFF-5F1506D0BAB2}"/>
    <dgm:cxn modelId="{BABD8F6F-B404-4520-B69F-A5BA335D8052}" type="presParOf" srcId="{D28E4381-7AFB-4E65-B148-15BC534E3F8B}" destId="{2D2537C1-074B-4B37-84D5-99C10AFC4CEC}" srcOrd="0" destOrd="0" presId="urn:microsoft.com/office/officeart/2005/8/layout/default"/>
    <dgm:cxn modelId="{A81BAFD8-D87B-40FD-94E7-8069A650DF32}" type="presParOf" srcId="{D28E4381-7AFB-4E65-B148-15BC534E3F8B}" destId="{DE7A3B39-F832-47EB-AFD1-03BD14EDA83F}" srcOrd="1" destOrd="0" presId="urn:microsoft.com/office/officeart/2005/8/layout/default"/>
    <dgm:cxn modelId="{D85295B3-FB0B-4289-8BE1-4354B6F1EDFE}" type="presParOf" srcId="{D28E4381-7AFB-4E65-B148-15BC534E3F8B}" destId="{B87AEE10-8847-4E99-A344-8626BAE62E3C}" srcOrd="2" destOrd="0" presId="urn:microsoft.com/office/officeart/2005/8/layout/default"/>
    <dgm:cxn modelId="{D4C46150-9380-41E9-BE6D-ED874F68F517}" type="presParOf" srcId="{D28E4381-7AFB-4E65-B148-15BC534E3F8B}" destId="{8BEDBE49-88EE-4A7F-9B6F-834F1E2281D6}" srcOrd="3" destOrd="0" presId="urn:microsoft.com/office/officeart/2005/8/layout/default"/>
    <dgm:cxn modelId="{5129E7DB-CDBC-4E69-A5D9-5AD9B8CF07C6}" type="presParOf" srcId="{D28E4381-7AFB-4E65-B148-15BC534E3F8B}" destId="{5105115F-CC5E-4B75-A85F-0F439A7CCC7D}" srcOrd="4" destOrd="0" presId="urn:microsoft.com/office/officeart/2005/8/layout/default"/>
    <dgm:cxn modelId="{495C68F3-DF62-4FD1-9E15-8497E457BA34}" type="presParOf" srcId="{D28E4381-7AFB-4E65-B148-15BC534E3F8B}" destId="{EBFE3FBE-B08C-4005-9F60-72B6FF499CAB}" srcOrd="5" destOrd="0" presId="urn:microsoft.com/office/officeart/2005/8/layout/default"/>
    <dgm:cxn modelId="{E7E31E31-2067-4C91-9A76-D8AF53EAFFE1}" type="presParOf" srcId="{D28E4381-7AFB-4E65-B148-15BC534E3F8B}" destId="{FF7FBFB9-7C91-4763-9BCF-95542D898C9E}" srcOrd="6" destOrd="0" presId="urn:microsoft.com/office/officeart/2005/8/layout/default"/>
    <dgm:cxn modelId="{C6F767E0-E66D-4AF1-9626-0A9E6C29C967}" type="presParOf" srcId="{D28E4381-7AFB-4E65-B148-15BC534E3F8B}" destId="{2937AFC1-4C1F-412E-AFC2-BC5DA27BE6A0}" srcOrd="7" destOrd="0" presId="urn:microsoft.com/office/officeart/2005/8/layout/default"/>
    <dgm:cxn modelId="{C4C80359-6EB3-4408-A250-DDA6BFED468A}" type="presParOf" srcId="{D28E4381-7AFB-4E65-B148-15BC534E3F8B}" destId="{332F191F-3E98-4326-800A-127A6E628B8D}" srcOrd="8" destOrd="0" presId="urn:microsoft.com/office/officeart/2005/8/layout/default"/>
    <dgm:cxn modelId="{E6FC2C23-3830-4523-A5A7-17DE3EA14972}" type="presParOf" srcId="{D28E4381-7AFB-4E65-B148-15BC534E3F8B}" destId="{4ACD93BD-D025-42B0-BFBC-5B98232B6DE3}" srcOrd="9" destOrd="0" presId="urn:microsoft.com/office/officeart/2005/8/layout/default"/>
    <dgm:cxn modelId="{F40E465D-7CA7-41FD-8F54-BD31BC299715}" type="presParOf" srcId="{D28E4381-7AFB-4E65-B148-15BC534E3F8B}" destId="{5F366A8A-804E-4640-AF17-984608101E6B}" srcOrd="10" destOrd="0" presId="urn:microsoft.com/office/officeart/2005/8/layout/default"/>
    <dgm:cxn modelId="{84D03A08-08CA-4633-9B12-42FDEDE7CDE0}" type="presParOf" srcId="{D28E4381-7AFB-4E65-B148-15BC534E3F8B}" destId="{C9A55EC4-8A55-428D-B305-278E39A89973}" srcOrd="11" destOrd="0" presId="urn:microsoft.com/office/officeart/2005/8/layout/default"/>
    <dgm:cxn modelId="{909D2E40-2C1B-4B76-BCF2-599060BBFF62}" type="presParOf" srcId="{D28E4381-7AFB-4E65-B148-15BC534E3F8B}" destId="{1FEB0F64-5751-47DB-A65B-6121FE1CA626}"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41D6A9-EE91-4D9F-921E-A785F7DA2109}" type="doc">
      <dgm:prSet loTypeId="urn:microsoft.com/office/officeart/2016/7/layout/VerticalSolidActionList" loCatId="List" qsTypeId="urn:microsoft.com/office/officeart/2005/8/quickstyle/simple1" qsCatId="simple" csTypeId="urn:microsoft.com/office/officeart/2005/8/colors/colorful1" csCatId="colorful"/>
      <dgm:spPr/>
      <dgm:t>
        <a:bodyPr/>
        <a:lstStyle/>
        <a:p>
          <a:endParaRPr lang="en-US"/>
        </a:p>
      </dgm:t>
    </dgm:pt>
    <dgm:pt modelId="{2F56F0CF-4557-4159-B28B-6F3A41A4BB0F}">
      <dgm:prSet/>
      <dgm:spPr/>
      <dgm:t>
        <a:bodyPr/>
        <a:lstStyle/>
        <a:p>
          <a:r>
            <a:rPr lang="en-US"/>
            <a:t>Appropriate use of cameras </a:t>
          </a:r>
        </a:p>
      </dgm:t>
    </dgm:pt>
    <dgm:pt modelId="{24AFC3EF-010C-4A8B-BB70-F52C73EE644C}" type="parTrans" cxnId="{CECBC02E-B696-41FD-B425-4B5A7460CD4E}">
      <dgm:prSet/>
      <dgm:spPr/>
      <dgm:t>
        <a:bodyPr/>
        <a:lstStyle/>
        <a:p>
          <a:endParaRPr lang="en-US"/>
        </a:p>
      </dgm:t>
    </dgm:pt>
    <dgm:pt modelId="{8485ED6C-7D96-4C55-8B58-0E09FCDD0608}" type="sibTrans" cxnId="{CECBC02E-B696-41FD-B425-4B5A7460CD4E}">
      <dgm:prSet/>
      <dgm:spPr/>
      <dgm:t>
        <a:bodyPr/>
        <a:lstStyle/>
        <a:p>
          <a:endParaRPr lang="en-US"/>
        </a:p>
      </dgm:t>
    </dgm:pt>
    <dgm:pt modelId="{FBDBB6D7-D1F8-4E3B-B074-B4613F06C7A5}">
      <dgm:prSet/>
      <dgm:spPr/>
      <dgm:t>
        <a:bodyPr/>
        <a:lstStyle/>
        <a:p>
          <a:r>
            <a:rPr lang="en-US"/>
            <a:t>A resident believes that their laptop was stolen from the common room.  The resident brings this to the house manager.  The house manager informs the program director, who has the ability to use the fees.  The program director views the footage from the day in question to see if the laptop was stolen.</a:t>
          </a:r>
        </a:p>
      </dgm:t>
    </dgm:pt>
    <dgm:pt modelId="{7D00ECAE-F302-4F79-9213-68FEFA813297}" type="parTrans" cxnId="{21F921F6-F78B-488F-B50D-1C5670D0E3EA}">
      <dgm:prSet/>
      <dgm:spPr/>
      <dgm:t>
        <a:bodyPr/>
        <a:lstStyle/>
        <a:p>
          <a:endParaRPr lang="en-US"/>
        </a:p>
      </dgm:t>
    </dgm:pt>
    <dgm:pt modelId="{BD86D589-4BC0-494B-B58E-DAA03CC0C9B6}" type="sibTrans" cxnId="{21F921F6-F78B-488F-B50D-1C5670D0E3EA}">
      <dgm:prSet/>
      <dgm:spPr/>
      <dgm:t>
        <a:bodyPr/>
        <a:lstStyle/>
        <a:p>
          <a:endParaRPr lang="en-US"/>
        </a:p>
      </dgm:t>
    </dgm:pt>
    <dgm:pt modelId="{F60F76C2-FFDB-4196-9283-90318759190C}">
      <dgm:prSet/>
      <dgm:spPr/>
      <dgm:t>
        <a:bodyPr/>
        <a:lstStyle/>
        <a:p>
          <a:r>
            <a:rPr lang="en-US"/>
            <a:t>Inappropriate use of cameras</a:t>
          </a:r>
        </a:p>
      </dgm:t>
    </dgm:pt>
    <dgm:pt modelId="{78A052EE-1554-4920-90EF-128875AB4597}" type="parTrans" cxnId="{9D428357-F7B0-449B-BFA7-8911A9FC8855}">
      <dgm:prSet/>
      <dgm:spPr/>
      <dgm:t>
        <a:bodyPr/>
        <a:lstStyle/>
        <a:p>
          <a:endParaRPr lang="en-US"/>
        </a:p>
      </dgm:t>
    </dgm:pt>
    <dgm:pt modelId="{4835601E-C6AA-4BE3-AC54-E874D46AF6F2}" type="sibTrans" cxnId="{9D428357-F7B0-449B-BFA7-8911A9FC8855}">
      <dgm:prSet/>
      <dgm:spPr/>
      <dgm:t>
        <a:bodyPr/>
        <a:lstStyle/>
        <a:p>
          <a:endParaRPr lang="en-US"/>
        </a:p>
      </dgm:t>
    </dgm:pt>
    <dgm:pt modelId="{E60AB93E-2FB3-40C4-A3D9-1D20CF657EE4}">
      <dgm:prSet/>
      <dgm:spPr/>
      <dgm:t>
        <a:bodyPr/>
        <a:lstStyle/>
        <a:p>
          <a:r>
            <a:rPr lang="en-US"/>
            <a:t>Instead of stopping by the home in person, a house manager pulls up footage from the recovery home to see if there is anything concerning going on at the home.  </a:t>
          </a:r>
        </a:p>
      </dgm:t>
    </dgm:pt>
    <dgm:pt modelId="{77A23D2A-DBC3-4F2F-9087-FA365DB420D9}" type="parTrans" cxnId="{645DE589-2B52-48B9-B435-A15C8C9FA994}">
      <dgm:prSet/>
      <dgm:spPr/>
      <dgm:t>
        <a:bodyPr/>
        <a:lstStyle/>
        <a:p>
          <a:endParaRPr lang="en-US"/>
        </a:p>
      </dgm:t>
    </dgm:pt>
    <dgm:pt modelId="{7869B367-D354-4997-8776-E307FC1119F2}" type="sibTrans" cxnId="{645DE589-2B52-48B9-B435-A15C8C9FA994}">
      <dgm:prSet/>
      <dgm:spPr/>
      <dgm:t>
        <a:bodyPr/>
        <a:lstStyle/>
        <a:p>
          <a:endParaRPr lang="en-US"/>
        </a:p>
      </dgm:t>
    </dgm:pt>
    <dgm:pt modelId="{8B50E5CD-85A4-44CB-BFAC-17BCC56E0E88}" type="pres">
      <dgm:prSet presAssocID="{A641D6A9-EE91-4D9F-921E-A785F7DA2109}" presName="Name0" presStyleCnt="0">
        <dgm:presLayoutVars>
          <dgm:dir/>
          <dgm:animLvl val="lvl"/>
          <dgm:resizeHandles val="exact"/>
        </dgm:presLayoutVars>
      </dgm:prSet>
      <dgm:spPr/>
    </dgm:pt>
    <dgm:pt modelId="{FAB52D8A-4B53-4A4A-A6E6-311844462FD7}" type="pres">
      <dgm:prSet presAssocID="{2F56F0CF-4557-4159-B28B-6F3A41A4BB0F}" presName="linNode" presStyleCnt="0"/>
      <dgm:spPr/>
    </dgm:pt>
    <dgm:pt modelId="{155CBF6E-8C4A-4C7B-8E7D-FDDA2E0ACB13}" type="pres">
      <dgm:prSet presAssocID="{2F56F0CF-4557-4159-B28B-6F3A41A4BB0F}" presName="parentText" presStyleLbl="alignNode1" presStyleIdx="0" presStyleCnt="2">
        <dgm:presLayoutVars>
          <dgm:chMax val="1"/>
          <dgm:bulletEnabled/>
        </dgm:presLayoutVars>
      </dgm:prSet>
      <dgm:spPr/>
    </dgm:pt>
    <dgm:pt modelId="{86C164F8-DD48-4DBA-BD49-7ADC4630AFB6}" type="pres">
      <dgm:prSet presAssocID="{2F56F0CF-4557-4159-B28B-6F3A41A4BB0F}" presName="descendantText" presStyleLbl="alignAccFollowNode1" presStyleIdx="0" presStyleCnt="2">
        <dgm:presLayoutVars>
          <dgm:bulletEnabled/>
        </dgm:presLayoutVars>
      </dgm:prSet>
      <dgm:spPr/>
    </dgm:pt>
    <dgm:pt modelId="{7F6C7BEF-1CFC-4BEF-8464-C81AD2E26C91}" type="pres">
      <dgm:prSet presAssocID="{8485ED6C-7D96-4C55-8B58-0E09FCDD0608}" presName="sp" presStyleCnt="0"/>
      <dgm:spPr/>
    </dgm:pt>
    <dgm:pt modelId="{7C371FDA-9C70-4BBF-A1C2-6D80F83256E9}" type="pres">
      <dgm:prSet presAssocID="{F60F76C2-FFDB-4196-9283-90318759190C}" presName="linNode" presStyleCnt="0"/>
      <dgm:spPr/>
    </dgm:pt>
    <dgm:pt modelId="{DA7031A4-9196-4682-BCC0-F8DECB25B1E4}" type="pres">
      <dgm:prSet presAssocID="{F60F76C2-FFDB-4196-9283-90318759190C}" presName="parentText" presStyleLbl="alignNode1" presStyleIdx="1" presStyleCnt="2">
        <dgm:presLayoutVars>
          <dgm:chMax val="1"/>
          <dgm:bulletEnabled/>
        </dgm:presLayoutVars>
      </dgm:prSet>
      <dgm:spPr/>
    </dgm:pt>
    <dgm:pt modelId="{19CBA6E9-B6CA-4572-8C7A-4194196053DF}" type="pres">
      <dgm:prSet presAssocID="{F60F76C2-FFDB-4196-9283-90318759190C}" presName="descendantText" presStyleLbl="alignAccFollowNode1" presStyleIdx="1" presStyleCnt="2">
        <dgm:presLayoutVars>
          <dgm:bulletEnabled/>
        </dgm:presLayoutVars>
      </dgm:prSet>
      <dgm:spPr/>
    </dgm:pt>
  </dgm:ptLst>
  <dgm:cxnLst>
    <dgm:cxn modelId="{71C9D41E-39D0-4664-8B18-516F4EB03076}" type="presOf" srcId="{E60AB93E-2FB3-40C4-A3D9-1D20CF657EE4}" destId="{19CBA6E9-B6CA-4572-8C7A-4194196053DF}" srcOrd="0" destOrd="0" presId="urn:microsoft.com/office/officeart/2016/7/layout/VerticalSolidActionList"/>
    <dgm:cxn modelId="{CECBC02E-B696-41FD-B425-4B5A7460CD4E}" srcId="{A641D6A9-EE91-4D9F-921E-A785F7DA2109}" destId="{2F56F0CF-4557-4159-B28B-6F3A41A4BB0F}" srcOrd="0" destOrd="0" parTransId="{24AFC3EF-010C-4A8B-BB70-F52C73EE644C}" sibTransId="{8485ED6C-7D96-4C55-8B58-0E09FCDD0608}"/>
    <dgm:cxn modelId="{9D428357-F7B0-449B-BFA7-8911A9FC8855}" srcId="{A641D6A9-EE91-4D9F-921E-A785F7DA2109}" destId="{F60F76C2-FFDB-4196-9283-90318759190C}" srcOrd="1" destOrd="0" parTransId="{78A052EE-1554-4920-90EF-128875AB4597}" sibTransId="{4835601E-C6AA-4BE3-AC54-E874D46AF6F2}"/>
    <dgm:cxn modelId="{C50A2186-DA09-4F1E-90CD-8F930D15CFD5}" type="presOf" srcId="{F60F76C2-FFDB-4196-9283-90318759190C}" destId="{DA7031A4-9196-4682-BCC0-F8DECB25B1E4}" srcOrd="0" destOrd="0" presId="urn:microsoft.com/office/officeart/2016/7/layout/VerticalSolidActionList"/>
    <dgm:cxn modelId="{645DE589-2B52-48B9-B435-A15C8C9FA994}" srcId="{F60F76C2-FFDB-4196-9283-90318759190C}" destId="{E60AB93E-2FB3-40C4-A3D9-1D20CF657EE4}" srcOrd="0" destOrd="0" parTransId="{77A23D2A-DBC3-4F2F-9087-FA365DB420D9}" sibTransId="{7869B367-D354-4997-8776-E307FC1119F2}"/>
    <dgm:cxn modelId="{CC9D758D-232F-4E3F-8FBE-A35255082E6B}" type="presOf" srcId="{A641D6A9-EE91-4D9F-921E-A785F7DA2109}" destId="{8B50E5CD-85A4-44CB-BFAC-17BCC56E0E88}" srcOrd="0" destOrd="0" presId="urn:microsoft.com/office/officeart/2016/7/layout/VerticalSolidActionList"/>
    <dgm:cxn modelId="{9068FEA2-8F22-4EC1-AC8E-E19AE64C6725}" type="presOf" srcId="{2F56F0CF-4557-4159-B28B-6F3A41A4BB0F}" destId="{155CBF6E-8C4A-4C7B-8E7D-FDDA2E0ACB13}" srcOrd="0" destOrd="0" presId="urn:microsoft.com/office/officeart/2016/7/layout/VerticalSolidActionList"/>
    <dgm:cxn modelId="{21F921F6-F78B-488F-B50D-1C5670D0E3EA}" srcId="{2F56F0CF-4557-4159-B28B-6F3A41A4BB0F}" destId="{FBDBB6D7-D1F8-4E3B-B074-B4613F06C7A5}" srcOrd="0" destOrd="0" parTransId="{7D00ECAE-F302-4F79-9213-68FEFA813297}" sibTransId="{BD86D589-4BC0-494B-B58E-DAA03CC0C9B6}"/>
    <dgm:cxn modelId="{AFFAFCFD-FBD1-44E8-9C55-D04B04E0A436}" type="presOf" srcId="{FBDBB6D7-D1F8-4E3B-B074-B4613F06C7A5}" destId="{86C164F8-DD48-4DBA-BD49-7ADC4630AFB6}" srcOrd="0" destOrd="0" presId="urn:microsoft.com/office/officeart/2016/7/layout/VerticalSolidActionList"/>
    <dgm:cxn modelId="{EB4B898F-1F75-4850-9726-38AC56CAE007}" type="presParOf" srcId="{8B50E5CD-85A4-44CB-BFAC-17BCC56E0E88}" destId="{FAB52D8A-4B53-4A4A-A6E6-311844462FD7}" srcOrd="0" destOrd="0" presId="urn:microsoft.com/office/officeart/2016/7/layout/VerticalSolidActionList"/>
    <dgm:cxn modelId="{A804686D-484F-43CA-B49B-F4B4B8DC7537}" type="presParOf" srcId="{FAB52D8A-4B53-4A4A-A6E6-311844462FD7}" destId="{155CBF6E-8C4A-4C7B-8E7D-FDDA2E0ACB13}" srcOrd="0" destOrd="0" presId="urn:microsoft.com/office/officeart/2016/7/layout/VerticalSolidActionList"/>
    <dgm:cxn modelId="{A17C18EA-DF60-4DB7-9576-0CFBD8B42481}" type="presParOf" srcId="{FAB52D8A-4B53-4A4A-A6E6-311844462FD7}" destId="{86C164F8-DD48-4DBA-BD49-7ADC4630AFB6}" srcOrd="1" destOrd="0" presId="urn:microsoft.com/office/officeart/2016/7/layout/VerticalSolidActionList"/>
    <dgm:cxn modelId="{9EF78999-484D-44F5-862D-01AF6C9184C1}" type="presParOf" srcId="{8B50E5CD-85A4-44CB-BFAC-17BCC56E0E88}" destId="{7F6C7BEF-1CFC-4BEF-8464-C81AD2E26C91}" srcOrd="1" destOrd="0" presId="urn:microsoft.com/office/officeart/2016/7/layout/VerticalSolidActionList"/>
    <dgm:cxn modelId="{358CF923-6807-45CB-83E6-BE7320393A93}" type="presParOf" srcId="{8B50E5CD-85A4-44CB-BFAC-17BCC56E0E88}" destId="{7C371FDA-9C70-4BBF-A1C2-6D80F83256E9}" srcOrd="2" destOrd="0" presId="urn:microsoft.com/office/officeart/2016/7/layout/VerticalSolidActionList"/>
    <dgm:cxn modelId="{5A41831C-A2F0-4DC5-86D2-8A02F09118C1}" type="presParOf" srcId="{7C371FDA-9C70-4BBF-A1C2-6D80F83256E9}" destId="{DA7031A4-9196-4682-BCC0-F8DECB25B1E4}" srcOrd="0" destOrd="0" presId="urn:microsoft.com/office/officeart/2016/7/layout/VerticalSolidActionList"/>
    <dgm:cxn modelId="{462DFAB6-A4A6-47BA-A2A8-A47F1D3694AD}" type="presParOf" srcId="{7C371FDA-9C70-4BBF-A1C2-6D80F83256E9}" destId="{19CBA6E9-B6CA-4572-8C7A-4194196053DF}"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650A0E-E36C-4ABB-8F4E-C6D112CD0171}">
      <dsp:nvSpPr>
        <dsp:cNvPr id="0" name=""/>
        <dsp:cNvSpPr/>
      </dsp:nvSpPr>
      <dsp:spPr>
        <a:xfrm>
          <a:off x="0" y="671"/>
          <a:ext cx="6263640" cy="157238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1F3DEB-EB21-4EB8-9A63-091FFDDEAB38}">
      <dsp:nvSpPr>
        <dsp:cNvPr id="0" name=""/>
        <dsp:cNvSpPr/>
      </dsp:nvSpPr>
      <dsp:spPr>
        <a:xfrm>
          <a:off x="475646" y="354458"/>
          <a:ext cx="864811" cy="8648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8B0EF1-D59C-4F12-AF13-ECE5A44AF790}">
      <dsp:nvSpPr>
        <dsp:cNvPr id="0" name=""/>
        <dsp:cNvSpPr/>
      </dsp:nvSpPr>
      <dsp:spPr>
        <a:xfrm>
          <a:off x="1816103" y="67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100000"/>
            </a:lnSpc>
            <a:spcBef>
              <a:spcPct val="0"/>
            </a:spcBef>
            <a:spcAft>
              <a:spcPct val="35000"/>
            </a:spcAft>
            <a:buNone/>
          </a:pPr>
          <a:r>
            <a:rPr lang="en-US" sz="2500" kern="1200" dirty="0"/>
            <a:t>Discuss how to prepare for your onsite interview</a:t>
          </a:r>
        </a:p>
      </dsp:txBody>
      <dsp:txXfrm>
        <a:off x="1816103" y="671"/>
        <a:ext cx="4447536" cy="1572384"/>
      </dsp:txXfrm>
    </dsp:sp>
    <dsp:sp modelId="{0DDB6600-DD55-4C65-B422-A179B41A658D}">
      <dsp:nvSpPr>
        <dsp:cNvPr id="0" name=""/>
        <dsp:cNvSpPr/>
      </dsp:nvSpPr>
      <dsp:spPr>
        <a:xfrm>
          <a:off x="0" y="1966151"/>
          <a:ext cx="6263640" cy="157238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F220DE-8F57-4EA6-BDAA-AFDCF3B3AFFC}">
      <dsp:nvSpPr>
        <dsp:cNvPr id="0" name=""/>
        <dsp:cNvSpPr/>
      </dsp:nvSpPr>
      <dsp:spPr>
        <a:xfrm>
          <a:off x="475646" y="2319938"/>
          <a:ext cx="864811" cy="8648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F35309-8E9F-4AA9-BE6A-D1502DA5701D}">
      <dsp:nvSpPr>
        <dsp:cNvPr id="0" name=""/>
        <dsp:cNvSpPr/>
      </dsp:nvSpPr>
      <dsp:spPr>
        <a:xfrm>
          <a:off x="1816103" y="196615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100000"/>
            </a:lnSpc>
            <a:spcBef>
              <a:spcPct val="0"/>
            </a:spcBef>
            <a:spcAft>
              <a:spcPct val="35000"/>
            </a:spcAft>
            <a:buNone/>
          </a:pPr>
          <a:r>
            <a:rPr lang="en-US" sz="2500" kern="1200" dirty="0"/>
            <a:t>Learn what happens when we visit onsite</a:t>
          </a:r>
        </a:p>
      </dsp:txBody>
      <dsp:txXfrm>
        <a:off x="1816103" y="1966151"/>
        <a:ext cx="4447536" cy="1572384"/>
      </dsp:txXfrm>
    </dsp:sp>
    <dsp:sp modelId="{AD74BE15-9D4B-4E72-B8B4-012576CE450A}">
      <dsp:nvSpPr>
        <dsp:cNvPr id="0" name=""/>
        <dsp:cNvSpPr/>
      </dsp:nvSpPr>
      <dsp:spPr>
        <a:xfrm>
          <a:off x="0" y="3931632"/>
          <a:ext cx="6263640" cy="157238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8B44D6-6C07-4755-80F1-20DFA48543D2}">
      <dsp:nvSpPr>
        <dsp:cNvPr id="0" name=""/>
        <dsp:cNvSpPr/>
      </dsp:nvSpPr>
      <dsp:spPr>
        <a:xfrm>
          <a:off x="475646" y="4285418"/>
          <a:ext cx="864811" cy="86481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7BB676-631F-416D-810F-D71EC48FCBB6}">
      <dsp:nvSpPr>
        <dsp:cNvPr id="0" name=""/>
        <dsp:cNvSpPr/>
      </dsp:nvSpPr>
      <dsp:spPr>
        <a:xfrm>
          <a:off x="1816103" y="3931632"/>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100000"/>
            </a:lnSpc>
            <a:spcBef>
              <a:spcPct val="0"/>
            </a:spcBef>
            <a:spcAft>
              <a:spcPct val="35000"/>
            </a:spcAft>
            <a:buNone/>
          </a:pPr>
          <a:r>
            <a:rPr lang="en-US" sz="2500" kern="1200" dirty="0"/>
            <a:t>Discuss physical property requirements </a:t>
          </a:r>
        </a:p>
      </dsp:txBody>
      <dsp:txXfrm>
        <a:off x="1816103" y="3931632"/>
        <a:ext cx="4447536" cy="1572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06E96-E8A4-46B6-B59B-2A3163609B95}">
      <dsp:nvSpPr>
        <dsp:cNvPr id="0" name=""/>
        <dsp:cNvSpPr/>
      </dsp:nvSpPr>
      <dsp:spPr>
        <a:xfrm>
          <a:off x="1283" y="1424738"/>
          <a:ext cx="3003723" cy="150186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en-US" sz="3800" kern="1200"/>
            <a:t>Must be onsite</a:t>
          </a:r>
        </a:p>
      </dsp:txBody>
      <dsp:txXfrm>
        <a:off x="45271" y="1468726"/>
        <a:ext cx="2915747" cy="1413885"/>
      </dsp:txXfrm>
    </dsp:sp>
    <dsp:sp modelId="{C4FB4D4D-BB1A-4590-A2AB-ECDF8D4EC7FC}">
      <dsp:nvSpPr>
        <dsp:cNvPr id="0" name=""/>
        <dsp:cNvSpPr/>
      </dsp:nvSpPr>
      <dsp:spPr>
        <a:xfrm>
          <a:off x="3755938" y="1424738"/>
          <a:ext cx="3003723" cy="1501861"/>
        </a:xfrm>
        <a:prstGeom prst="roundRect">
          <a:avLst>
            <a:gd name="adj" fmla="val 10000"/>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en-US" sz="3800" kern="1200"/>
            <a:t>Not-expired</a:t>
          </a:r>
        </a:p>
      </dsp:txBody>
      <dsp:txXfrm>
        <a:off x="3799926" y="1468726"/>
        <a:ext cx="2915747" cy="1413885"/>
      </dsp:txXfrm>
    </dsp:sp>
    <dsp:sp modelId="{75FEDE8B-F7CA-482F-A741-3E9CDEB15EF6}">
      <dsp:nvSpPr>
        <dsp:cNvPr id="0" name=""/>
        <dsp:cNvSpPr/>
      </dsp:nvSpPr>
      <dsp:spPr>
        <a:xfrm>
          <a:off x="7510592" y="1424738"/>
          <a:ext cx="3003723" cy="1501861"/>
        </a:xfrm>
        <a:prstGeom prst="roundRect">
          <a:avLst>
            <a:gd name="adj" fmla="val 10000"/>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en-US" sz="3800" kern="1200"/>
            <a:t>In a common area</a:t>
          </a:r>
        </a:p>
      </dsp:txBody>
      <dsp:txXfrm>
        <a:off x="7554580" y="1468726"/>
        <a:ext cx="2915747" cy="14138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537C1-074B-4B37-84D5-99C10AFC4CEC}">
      <dsp:nvSpPr>
        <dsp:cNvPr id="0" name=""/>
        <dsp:cNvSpPr/>
      </dsp:nvSpPr>
      <dsp:spPr>
        <a:xfrm>
          <a:off x="3080" y="587032"/>
          <a:ext cx="2444055" cy="1466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Free from holes and large stains</a:t>
          </a:r>
        </a:p>
      </dsp:txBody>
      <dsp:txXfrm>
        <a:off x="3080" y="587032"/>
        <a:ext cx="2444055" cy="1466433"/>
      </dsp:txXfrm>
    </dsp:sp>
    <dsp:sp modelId="{B87AEE10-8847-4E99-A344-8626BAE62E3C}">
      <dsp:nvSpPr>
        <dsp:cNvPr id="0" name=""/>
        <dsp:cNvSpPr/>
      </dsp:nvSpPr>
      <dsp:spPr>
        <a:xfrm>
          <a:off x="2691541" y="587032"/>
          <a:ext cx="2444055" cy="1466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Free from trip hazards</a:t>
          </a:r>
        </a:p>
      </dsp:txBody>
      <dsp:txXfrm>
        <a:off x="2691541" y="587032"/>
        <a:ext cx="2444055" cy="1466433"/>
      </dsp:txXfrm>
    </dsp:sp>
    <dsp:sp modelId="{5105115F-CC5E-4B75-A85F-0F439A7CCC7D}">
      <dsp:nvSpPr>
        <dsp:cNvPr id="0" name=""/>
        <dsp:cNvSpPr/>
      </dsp:nvSpPr>
      <dsp:spPr>
        <a:xfrm>
          <a:off x="5380002" y="587032"/>
          <a:ext cx="2444055" cy="1466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Free from excessive wear </a:t>
          </a:r>
        </a:p>
      </dsp:txBody>
      <dsp:txXfrm>
        <a:off x="5380002" y="587032"/>
        <a:ext cx="2444055" cy="1466433"/>
      </dsp:txXfrm>
    </dsp:sp>
    <dsp:sp modelId="{FF7FBFB9-7C91-4763-9BCF-95542D898C9E}">
      <dsp:nvSpPr>
        <dsp:cNvPr id="0" name=""/>
        <dsp:cNvSpPr/>
      </dsp:nvSpPr>
      <dsp:spPr>
        <a:xfrm>
          <a:off x="8068463" y="587032"/>
          <a:ext cx="2444055" cy="1466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Power strips and extension cords are used appropriately </a:t>
          </a:r>
        </a:p>
      </dsp:txBody>
      <dsp:txXfrm>
        <a:off x="8068463" y="587032"/>
        <a:ext cx="2444055" cy="1466433"/>
      </dsp:txXfrm>
    </dsp:sp>
    <dsp:sp modelId="{332F191F-3E98-4326-800A-127A6E628B8D}">
      <dsp:nvSpPr>
        <dsp:cNvPr id="0" name=""/>
        <dsp:cNvSpPr/>
      </dsp:nvSpPr>
      <dsp:spPr>
        <a:xfrm>
          <a:off x="1347311" y="2297871"/>
          <a:ext cx="2444055" cy="1466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Window coverings are appropriate</a:t>
          </a:r>
        </a:p>
      </dsp:txBody>
      <dsp:txXfrm>
        <a:off x="1347311" y="2297871"/>
        <a:ext cx="2444055" cy="1466433"/>
      </dsp:txXfrm>
    </dsp:sp>
    <dsp:sp modelId="{5F366A8A-804E-4640-AF17-984608101E6B}">
      <dsp:nvSpPr>
        <dsp:cNvPr id="0" name=""/>
        <dsp:cNvSpPr/>
      </dsp:nvSpPr>
      <dsp:spPr>
        <a:xfrm>
          <a:off x="4035772" y="2297871"/>
          <a:ext cx="2444055" cy="1466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Switches, light bulbs, outlets have appropriate covers</a:t>
          </a:r>
        </a:p>
      </dsp:txBody>
      <dsp:txXfrm>
        <a:off x="4035772" y="2297871"/>
        <a:ext cx="2444055" cy="1466433"/>
      </dsp:txXfrm>
    </dsp:sp>
    <dsp:sp modelId="{1FEB0F64-5751-47DB-A65B-6121FE1CA626}">
      <dsp:nvSpPr>
        <dsp:cNvPr id="0" name=""/>
        <dsp:cNvSpPr/>
      </dsp:nvSpPr>
      <dsp:spPr>
        <a:xfrm>
          <a:off x="6724233" y="2297871"/>
          <a:ext cx="2444055" cy="1466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No excess wires hanging from walls or ceilings </a:t>
          </a:r>
        </a:p>
      </dsp:txBody>
      <dsp:txXfrm>
        <a:off x="6724233" y="2297871"/>
        <a:ext cx="2444055" cy="14664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164F8-DD48-4DBA-BD49-7ADC4630AFB6}">
      <dsp:nvSpPr>
        <dsp:cNvPr id="0" name=""/>
        <dsp:cNvSpPr/>
      </dsp:nvSpPr>
      <dsp:spPr>
        <a:xfrm>
          <a:off x="1881505" y="372"/>
          <a:ext cx="7526020" cy="2058764"/>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026" tIns="522926" rIns="146026" bIns="522926" numCol="1" spcCol="1270" anchor="ctr" anchorCtr="0">
          <a:noAutofit/>
        </a:bodyPr>
        <a:lstStyle/>
        <a:p>
          <a:pPr marL="0" lvl="0" indent="0" algn="l" defTabSz="755650">
            <a:lnSpc>
              <a:spcPct val="90000"/>
            </a:lnSpc>
            <a:spcBef>
              <a:spcPct val="0"/>
            </a:spcBef>
            <a:spcAft>
              <a:spcPct val="35000"/>
            </a:spcAft>
            <a:buNone/>
          </a:pPr>
          <a:r>
            <a:rPr lang="en-US" sz="1700" kern="1200"/>
            <a:t>A resident believes that their laptop was stolen from the common room.  The resident brings this to the house manager.  The house manager informs the program director, who has the ability to use the fees.  The program director views the footage from the day in question to see if the laptop was stolen.</a:t>
          </a:r>
        </a:p>
      </dsp:txBody>
      <dsp:txXfrm>
        <a:off x="1881505" y="372"/>
        <a:ext cx="7526020" cy="2058764"/>
      </dsp:txXfrm>
    </dsp:sp>
    <dsp:sp modelId="{155CBF6E-8C4A-4C7B-8E7D-FDDA2E0ACB13}">
      <dsp:nvSpPr>
        <dsp:cNvPr id="0" name=""/>
        <dsp:cNvSpPr/>
      </dsp:nvSpPr>
      <dsp:spPr>
        <a:xfrm>
          <a:off x="0" y="372"/>
          <a:ext cx="1881505" cy="2058764"/>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3" tIns="203360" rIns="99563" bIns="203360" numCol="1" spcCol="1270" anchor="ctr" anchorCtr="0">
          <a:noAutofit/>
        </a:bodyPr>
        <a:lstStyle/>
        <a:p>
          <a:pPr marL="0" lvl="0" indent="0" algn="ctr" defTabSz="977900">
            <a:lnSpc>
              <a:spcPct val="90000"/>
            </a:lnSpc>
            <a:spcBef>
              <a:spcPct val="0"/>
            </a:spcBef>
            <a:spcAft>
              <a:spcPct val="35000"/>
            </a:spcAft>
            <a:buNone/>
          </a:pPr>
          <a:r>
            <a:rPr lang="en-US" sz="2200" kern="1200"/>
            <a:t>Appropriate use of cameras </a:t>
          </a:r>
        </a:p>
      </dsp:txBody>
      <dsp:txXfrm>
        <a:off x="0" y="372"/>
        <a:ext cx="1881505" cy="2058764"/>
      </dsp:txXfrm>
    </dsp:sp>
    <dsp:sp modelId="{19CBA6E9-B6CA-4572-8C7A-4194196053DF}">
      <dsp:nvSpPr>
        <dsp:cNvPr id="0" name=""/>
        <dsp:cNvSpPr/>
      </dsp:nvSpPr>
      <dsp:spPr>
        <a:xfrm>
          <a:off x="1881505" y="2182662"/>
          <a:ext cx="7526020" cy="2058764"/>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026" tIns="522926" rIns="146026" bIns="522926" numCol="1" spcCol="1270" anchor="ctr" anchorCtr="0">
          <a:noAutofit/>
        </a:bodyPr>
        <a:lstStyle/>
        <a:p>
          <a:pPr marL="0" lvl="0" indent="0" algn="l" defTabSz="755650">
            <a:lnSpc>
              <a:spcPct val="90000"/>
            </a:lnSpc>
            <a:spcBef>
              <a:spcPct val="0"/>
            </a:spcBef>
            <a:spcAft>
              <a:spcPct val="35000"/>
            </a:spcAft>
            <a:buNone/>
          </a:pPr>
          <a:r>
            <a:rPr lang="en-US" sz="1700" kern="1200"/>
            <a:t>Instead of stopping by the home in person, a house manager pulls up footage from the recovery home to see if there is anything concerning going on at the home.  </a:t>
          </a:r>
        </a:p>
      </dsp:txBody>
      <dsp:txXfrm>
        <a:off x="1881505" y="2182662"/>
        <a:ext cx="7526020" cy="2058764"/>
      </dsp:txXfrm>
    </dsp:sp>
    <dsp:sp modelId="{DA7031A4-9196-4682-BCC0-F8DECB25B1E4}">
      <dsp:nvSpPr>
        <dsp:cNvPr id="0" name=""/>
        <dsp:cNvSpPr/>
      </dsp:nvSpPr>
      <dsp:spPr>
        <a:xfrm>
          <a:off x="0" y="2182662"/>
          <a:ext cx="1881505" cy="2058764"/>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3" tIns="203360" rIns="99563" bIns="203360" numCol="1" spcCol="1270" anchor="ctr" anchorCtr="0">
          <a:noAutofit/>
        </a:bodyPr>
        <a:lstStyle/>
        <a:p>
          <a:pPr marL="0" lvl="0" indent="0" algn="ctr" defTabSz="977900">
            <a:lnSpc>
              <a:spcPct val="90000"/>
            </a:lnSpc>
            <a:spcBef>
              <a:spcPct val="0"/>
            </a:spcBef>
            <a:spcAft>
              <a:spcPct val="35000"/>
            </a:spcAft>
            <a:buNone/>
          </a:pPr>
          <a:r>
            <a:rPr lang="en-US" sz="2200" kern="1200"/>
            <a:t>Inappropriate use of cameras</a:t>
          </a:r>
        </a:p>
      </dsp:txBody>
      <dsp:txXfrm>
        <a:off x="0" y="2182662"/>
        <a:ext cx="1881505" cy="205876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9CD659-FCF9-4449-AE2D-8E35B943EF6E}" type="datetimeFigureOut">
              <a:rPr lang="en-US" smtClean="0"/>
              <a:t>3/26/2025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13057F-AB33-412D-88F9-1336C4B53B29}" type="slidenum">
              <a:rPr lang="en-US" smtClean="0"/>
              <a:t>‹#›</a:t>
            </a:fld>
            <a:endParaRPr lang="en-US"/>
          </a:p>
        </p:txBody>
      </p:sp>
    </p:spTree>
    <p:extLst>
      <p:ext uri="{BB962C8B-B14F-4D97-AF65-F5344CB8AC3E}">
        <p14:creationId xmlns:p14="http://schemas.microsoft.com/office/powerpoint/2010/main" val="406195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to level set a bit.  I want to make sure that everyone on this call knows that we are talking about recovery housing.  Recovery housing is…</a:t>
            </a:r>
          </a:p>
          <a:p>
            <a:endParaRPr lang="en-US" dirty="0"/>
          </a:p>
          <a:p>
            <a:r>
              <a:rPr lang="en-US" dirty="0"/>
              <a:t>We are NOT talking about residential treatment, we are NOT talking about adult care facilities, we are talking about recovery homes, specifically recovery homes that are seeking to meet the National Alliance of Recovery Residences Standards.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A615C-B459-4B94-BD95-01C5400045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2046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C855-99F0-2A46-9FE8-1637D6016C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8F2747-76BA-C163-7FD0-58CE67483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0AF857-3FF0-27E0-409A-CD2CD8CF0C79}"/>
              </a:ext>
            </a:extLst>
          </p:cNvPr>
          <p:cNvSpPr>
            <a:spLocks noGrp="1"/>
          </p:cNvSpPr>
          <p:nvPr>
            <p:ph type="dt" sz="half" idx="10"/>
          </p:nvPr>
        </p:nvSpPr>
        <p:spPr/>
        <p:txBody>
          <a:bodyPr/>
          <a:lstStyle/>
          <a:p>
            <a:fld id="{B9480566-C5D6-4488-8F22-DF8166901B00}" type="datetimeFigureOut">
              <a:rPr lang="en-US" smtClean="0"/>
              <a:t>3/26/2025</a:t>
            </a:fld>
            <a:endParaRPr lang="en-US"/>
          </a:p>
        </p:txBody>
      </p:sp>
      <p:sp>
        <p:nvSpPr>
          <p:cNvPr id="5" name="Footer Placeholder 4">
            <a:extLst>
              <a:ext uri="{FF2B5EF4-FFF2-40B4-BE49-F238E27FC236}">
                <a16:creationId xmlns:a16="http://schemas.microsoft.com/office/drawing/2014/main" id="{A875BDFD-3DD0-89AD-C612-C42092F069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1B09D7-1C08-FDFE-D485-0F71076CCB00}"/>
              </a:ext>
            </a:extLst>
          </p:cNvPr>
          <p:cNvSpPr>
            <a:spLocks noGrp="1"/>
          </p:cNvSpPr>
          <p:nvPr>
            <p:ph type="sldNum" sz="quarter" idx="12"/>
          </p:nvPr>
        </p:nvSpPr>
        <p:spPr/>
        <p:txBody>
          <a:bodyPr/>
          <a:lstStyle/>
          <a:p>
            <a:fld id="{ADCFDCDA-E430-4E5D-8F47-89567A4756A0}" type="slidenum">
              <a:rPr lang="en-US" smtClean="0"/>
              <a:t>‹#›</a:t>
            </a:fld>
            <a:endParaRPr lang="en-US"/>
          </a:p>
        </p:txBody>
      </p:sp>
    </p:spTree>
    <p:extLst>
      <p:ext uri="{BB962C8B-B14F-4D97-AF65-F5344CB8AC3E}">
        <p14:creationId xmlns:p14="http://schemas.microsoft.com/office/powerpoint/2010/main" val="537261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A9261-442A-7F7B-53D5-4742F80165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4FA743-4C19-0CBE-AF7D-81A740287E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637A4E-A962-1DD3-2E16-629411A3C019}"/>
              </a:ext>
            </a:extLst>
          </p:cNvPr>
          <p:cNvSpPr>
            <a:spLocks noGrp="1"/>
          </p:cNvSpPr>
          <p:nvPr>
            <p:ph type="dt" sz="half" idx="10"/>
          </p:nvPr>
        </p:nvSpPr>
        <p:spPr/>
        <p:txBody>
          <a:bodyPr/>
          <a:lstStyle/>
          <a:p>
            <a:fld id="{B9480566-C5D6-4488-8F22-DF8166901B00}" type="datetimeFigureOut">
              <a:rPr lang="en-US" smtClean="0"/>
              <a:t>3/26/2025</a:t>
            </a:fld>
            <a:endParaRPr lang="en-US"/>
          </a:p>
        </p:txBody>
      </p:sp>
      <p:sp>
        <p:nvSpPr>
          <p:cNvPr id="5" name="Footer Placeholder 4">
            <a:extLst>
              <a:ext uri="{FF2B5EF4-FFF2-40B4-BE49-F238E27FC236}">
                <a16:creationId xmlns:a16="http://schemas.microsoft.com/office/drawing/2014/main" id="{CF16C2CC-1BD8-BA04-A7A1-E6E6D10DDB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A2F66-59C8-DF25-C39B-25BF6C193FCE}"/>
              </a:ext>
            </a:extLst>
          </p:cNvPr>
          <p:cNvSpPr>
            <a:spLocks noGrp="1"/>
          </p:cNvSpPr>
          <p:nvPr>
            <p:ph type="sldNum" sz="quarter" idx="12"/>
          </p:nvPr>
        </p:nvSpPr>
        <p:spPr/>
        <p:txBody>
          <a:bodyPr/>
          <a:lstStyle/>
          <a:p>
            <a:fld id="{ADCFDCDA-E430-4E5D-8F47-89567A4756A0}" type="slidenum">
              <a:rPr lang="en-US" smtClean="0"/>
              <a:t>‹#›</a:t>
            </a:fld>
            <a:endParaRPr lang="en-US"/>
          </a:p>
        </p:txBody>
      </p:sp>
    </p:spTree>
    <p:extLst>
      <p:ext uri="{BB962C8B-B14F-4D97-AF65-F5344CB8AC3E}">
        <p14:creationId xmlns:p14="http://schemas.microsoft.com/office/powerpoint/2010/main" val="3859748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5BD095-40F4-512B-E857-D467A90409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B7EF2F-9EC5-7050-2617-B566756D95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3B3118-A86F-896E-1041-077343CA2F21}"/>
              </a:ext>
            </a:extLst>
          </p:cNvPr>
          <p:cNvSpPr>
            <a:spLocks noGrp="1"/>
          </p:cNvSpPr>
          <p:nvPr>
            <p:ph type="dt" sz="half" idx="10"/>
          </p:nvPr>
        </p:nvSpPr>
        <p:spPr/>
        <p:txBody>
          <a:bodyPr/>
          <a:lstStyle/>
          <a:p>
            <a:fld id="{B9480566-C5D6-4488-8F22-DF8166901B00}" type="datetimeFigureOut">
              <a:rPr lang="en-US" smtClean="0"/>
              <a:t>3/26/2025</a:t>
            </a:fld>
            <a:endParaRPr lang="en-US"/>
          </a:p>
        </p:txBody>
      </p:sp>
      <p:sp>
        <p:nvSpPr>
          <p:cNvPr id="5" name="Footer Placeholder 4">
            <a:extLst>
              <a:ext uri="{FF2B5EF4-FFF2-40B4-BE49-F238E27FC236}">
                <a16:creationId xmlns:a16="http://schemas.microsoft.com/office/drawing/2014/main" id="{1CC5F856-6228-AFCF-96AE-B812CB3FE9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9FA07A-074D-3C09-2984-0C74319FECC7}"/>
              </a:ext>
            </a:extLst>
          </p:cNvPr>
          <p:cNvSpPr>
            <a:spLocks noGrp="1"/>
          </p:cNvSpPr>
          <p:nvPr>
            <p:ph type="sldNum" sz="quarter" idx="12"/>
          </p:nvPr>
        </p:nvSpPr>
        <p:spPr/>
        <p:txBody>
          <a:bodyPr/>
          <a:lstStyle/>
          <a:p>
            <a:fld id="{ADCFDCDA-E430-4E5D-8F47-89567A4756A0}" type="slidenum">
              <a:rPr lang="en-US" smtClean="0"/>
              <a:t>‹#›</a:t>
            </a:fld>
            <a:endParaRPr lang="en-US"/>
          </a:p>
        </p:txBody>
      </p:sp>
    </p:spTree>
    <p:extLst>
      <p:ext uri="{BB962C8B-B14F-4D97-AF65-F5344CB8AC3E}">
        <p14:creationId xmlns:p14="http://schemas.microsoft.com/office/powerpoint/2010/main" val="3722291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8D5C4-A732-BE7B-761A-AA0B50470E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B508EA-884A-063F-6C16-5A8F20774F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29050F-E9F6-0EB5-DEEF-19EA3E6934ED}"/>
              </a:ext>
            </a:extLst>
          </p:cNvPr>
          <p:cNvSpPr>
            <a:spLocks noGrp="1"/>
          </p:cNvSpPr>
          <p:nvPr>
            <p:ph type="dt" sz="half" idx="10"/>
          </p:nvPr>
        </p:nvSpPr>
        <p:spPr/>
        <p:txBody>
          <a:bodyPr/>
          <a:lstStyle/>
          <a:p>
            <a:fld id="{196F6EA8-BF6A-4B89-832B-10AF49362AF1}" type="datetimeFigureOut">
              <a:rPr lang="en-US" smtClean="0"/>
              <a:t>3/26/2025</a:t>
            </a:fld>
            <a:endParaRPr lang="en-US"/>
          </a:p>
        </p:txBody>
      </p:sp>
      <p:sp>
        <p:nvSpPr>
          <p:cNvPr id="5" name="Footer Placeholder 4">
            <a:extLst>
              <a:ext uri="{FF2B5EF4-FFF2-40B4-BE49-F238E27FC236}">
                <a16:creationId xmlns:a16="http://schemas.microsoft.com/office/drawing/2014/main" id="{F260718B-6A09-2AC7-4FFE-88DF11EC3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D4EC2-B3C1-D8E2-5979-E87522436962}"/>
              </a:ext>
            </a:extLst>
          </p:cNvPr>
          <p:cNvSpPr>
            <a:spLocks noGrp="1"/>
          </p:cNvSpPr>
          <p:nvPr>
            <p:ph type="sldNum" sz="quarter" idx="12"/>
          </p:nvPr>
        </p:nvSpPr>
        <p:spPr/>
        <p:txBody>
          <a:bodyPr/>
          <a:lstStyle/>
          <a:p>
            <a:fld id="{C736E8C4-07B7-46F0-9F56-5D3E4BEB5AD1}" type="slidenum">
              <a:rPr lang="en-US" smtClean="0"/>
              <a:t>‹#›</a:t>
            </a:fld>
            <a:endParaRPr lang="en-US"/>
          </a:p>
        </p:txBody>
      </p:sp>
    </p:spTree>
    <p:extLst>
      <p:ext uri="{BB962C8B-B14F-4D97-AF65-F5344CB8AC3E}">
        <p14:creationId xmlns:p14="http://schemas.microsoft.com/office/powerpoint/2010/main" val="3834482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9C565-9165-91E6-9C14-FFC6B40876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F3BDF8-CBC0-4522-A172-0F18FF11C4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33BC41-CC6E-5C65-1C0B-4A837AC9DDE1}"/>
              </a:ext>
            </a:extLst>
          </p:cNvPr>
          <p:cNvSpPr>
            <a:spLocks noGrp="1"/>
          </p:cNvSpPr>
          <p:nvPr>
            <p:ph type="dt" sz="half" idx="10"/>
          </p:nvPr>
        </p:nvSpPr>
        <p:spPr/>
        <p:txBody>
          <a:bodyPr/>
          <a:lstStyle/>
          <a:p>
            <a:fld id="{196F6EA8-BF6A-4B89-832B-10AF49362AF1}" type="datetimeFigureOut">
              <a:rPr lang="en-US" smtClean="0"/>
              <a:t>3/26/2025</a:t>
            </a:fld>
            <a:endParaRPr lang="en-US"/>
          </a:p>
        </p:txBody>
      </p:sp>
      <p:sp>
        <p:nvSpPr>
          <p:cNvPr id="5" name="Footer Placeholder 4">
            <a:extLst>
              <a:ext uri="{FF2B5EF4-FFF2-40B4-BE49-F238E27FC236}">
                <a16:creationId xmlns:a16="http://schemas.microsoft.com/office/drawing/2014/main" id="{50B19BF5-8F49-BD97-9ECA-566C3160AC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F8F9E3-DFBB-EBCA-19B6-27FF6FE85DEF}"/>
              </a:ext>
            </a:extLst>
          </p:cNvPr>
          <p:cNvSpPr>
            <a:spLocks noGrp="1"/>
          </p:cNvSpPr>
          <p:nvPr>
            <p:ph type="sldNum" sz="quarter" idx="12"/>
          </p:nvPr>
        </p:nvSpPr>
        <p:spPr/>
        <p:txBody>
          <a:bodyPr/>
          <a:lstStyle/>
          <a:p>
            <a:fld id="{C736E8C4-07B7-46F0-9F56-5D3E4BEB5AD1}" type="slidenum">
              <a:rPr lang="en-US" smtClean="0"/>
              <a:t>‹#›</a:t>
            </a:fld>
            <a:endParaRPr lang="en-US"/>
          </a:p>
        </p:txBody>
      </p:sp>
    </p:spTree>
    <p:extLst>
      <p:ext uri="{BB962C8B-B14F-4D97-AF65-F5344CB8AC3E}">
        <p14:creationId xmlns:p14="http://schemas.microsoft.com/office/powerpoint/2010/main" val="2495883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0254-BBD7-0451-2AD7-9322CD2963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C861BA-1080-8E19-378F-FD00DBA5A05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76AE6-1502-52BC-EE0E-940C7C9AE841}"/>
              </a:ext>
            </a:extLst>
          </p:cNvPr>
          <p:cNvSpPr>
            <a:spLocks noGrp="1"/>
          </p:cNvSpPr>
          <p:nvPr>
            <p:ph type="dt" sz="half" idx="10"/>
          </p:nvPr>
        </p:nvSpPr>
        <p:spPr/>
        <p:txBody>
          <a:bodyPr/>
          <a:lstStyle/>
          <a:p>
            <a:fld id="{196F6EA8-BF6A-4B89-832B-10AF49362AF1}" type="datetimeFigureOut">
              <a:rPr lang="en-US" smtClean="0"/>
              <a:t>3/26/2025</a:t>
            </a:fld>
            <a:endParaRPr lang="en-US"/>
          </a:p>
        </p:txBody>
      </p:sp>
      <p:sp>
        <p:nvSpPr>
          <p:cNvPr id="5" name="Footer Placeholder 4">
            <a:extLst>
              <a:ext uri="{FF2B5EF4-FFF2-40B4-BE49-F238E27FC236}">
                <a16:creationId xmlns:a16="http://schemas.microsoft.com/office/drawing/2014/main" id="{D58645B0-AA8D-A50D-6A0D-2BC20FC251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B586AB-863C-80C2-D42B-3F72EDE6D13F}"/>
              </a:ext>
            </a:extLst>
          </p:cNvPr>
          <p:cNvSpPr>
            <a:spLocks noGrp="1"/>
          </p:cNvSpPr>
          <p:nvPr>
            <p:ph type="sldNum" sz="quarter" idx="12"/>
          </p:nvPr>
        </p:nvSpPr>
        <p:spPr/>
        <p:txBody>
          <a:bodyPr/>
          <a:lstStyle/>
          <a:p>
            <a:fld id="{C736E8C4-07B7-46F0-9F56-5D3E4BEB5AD1}" type="slidenum">
              <a:rPr lang="en-US" smtClean="0"/>
              <a:t>‹#›</a:t>
            </a:fld>
            <a:endParaRPr lang="en-US"/>
          </a:p>
        </p:txBody>
      </p:sp>
    </p:spTree>
    <p:extLst>
      <p:ext uri="{BB962C8B-B14F-4D97-AF65-F5344CB8AC3E}">
        <p14:creationId xmlns:p14="http://schemas.microsoft.com/office/powerpoint/2010/main" val="1585519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79D8F-8FA2-6D11-B610-64857264ED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9F1CAC-AA20-2DB2-F4B5-3A9BCB62AD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987FED-48FF-3E02-C344-90EDCE0B6C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7E1379-2B01-097B-9783-B57454DF0C48}"/>
              </a:ext>
            </a:extLst>
          </p:cNvPr>
          <p:cNvSpPr>
            <a:spLocks noGrp="1"/>
          </p:cNvSpPr>
          <p:nvPr>
            <p:ph type="dt" sz="half" idx="10"/>
          </p:nvPr>
        </p:nvSpPr>
        <p:spPr/>
        <p:txBody>
          <a:bodyPr/>
          <a:lstStyle/>
          <a:p>
            <a:fld id="{196F6EA8-BF6A-4B89-832B-10AF49362AF1}" type="datetimeFigureOut">
              <a:rPr lang="en-US" smtClean="0"/>
              <a:t>3/26/2025</a:t>
            </a:fld>
            <a:endParaRPr lang="en-US"/>
          </a:p>
        </p:txBody>
      </p:sp>
      <p:sp>
        <p:nvSpPr>
          <p:cNvPr id="6" name="Footer Placeholder 5">
            <a:extLst>
              <a:ext uri="{FF2B5EF4-FFF2-40B4-BE49-F238E27FC236}">
                <a16:creationId xmlns:a16="http://schemas.microsoft.com/office/drawing/2014/main" id="{302111A9-E041-8B03-08C9-DC13EB8B8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25E3ED-7040-27D8-4611-AC0956C2A220}"/>
              </a:ext>
            </a:extLst>
          </p:cNvPr>
          <p:cNvSpPr>
            <a:spLocks noGrp="1"/>
          </p:cNvSpPr>
          <p:nvPr>
            <p:ph type="sldNum" sz="quarter" idx="12"/>
          </p:nvPr>
        </p:nvSpPr>
        <p:spPr/>
        <p:txBody>
          <a:bodyPr/>
          <a:lstStyle/>
          <a:p>
            <a:fld id="{C736E8C4-07B7-46F0-9F56-5D3E4BEB5AD1}" type="slidenum">
              <a:rPr lang="en-US" smtClean="0"/>
              <a:t>‹#›</a:t>
            </a:fld>
            <a:endParaRPr lang="en-US"/>
          </a:p>
        </p:txBody>
      </p:sp>
    </p:spTree>
    <p:extLst>
      <p:ext uri="{BB962C8B-B14F-4D97-AF65-F5344CB8AC3E}">
        <p14:creationId xmlns:p14="http://schemas.microsoft.com/office/powerpoint/2010/main" val="3745857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F5F35-93CA-469D-45AA-43C3C36A66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B5C608-6402-F33D-79DB-BA82B0B43A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8BE861-38CA-E107-E59B-B45B211E91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9F372B-3B14-6A65-2541-227DA3CF86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CEF382-CB2A-FD27-CFF8-EB220C0933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FC2D15-2EDA-E829-4DD5-2FBBF2577586}"/>
              </a:ext>
            </a:extLst>
          </p:cNvPr>
          <p:cNvSpPr>
            <a:spLocks noGrp="1"/>
          </p:cNvSpPr>
          <p:nvPr>
            <p:ph type="dt" sz="half" idx="10"/>
          </p:nvPr>
        </p:nvSpPr>
        <p:spPr/>
        <p:txBody>
          <a:bodyPr/>
          <a:lstStyle/>
          <a:p>
            <a:fld id="{196F6EA8-BF6A-4B89-832B-10AF49362AF1}" type="datetimeFigureOut">
              <a:rPr lang="en-US" smtClean="0"/>
              <a:t>3/26/2025</a:t>
            </a:fld>
            <a:endParaRPr lang="en-US"/>
          </a:p>
        </p:txBody>
      </p:sp>
      <p:sp>
        <p:nvSpPr>
          <p:cNvPr id="8" name="Footer Placeholder 7">
            <a:extLst>
              <a:ext uri="{FF2B5EF4-FFF2-40B4-BE49-F238E27FC236}">
                <a16:creationId xmlns:a16="http://schemas.microsoft.com/office/drawing/2014/main" id="{BFCEADD4-B0F8-4A26-110F-7E5A12D5BB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81155C-D0F9-1F83-0EA1-EA028593A0EE}"/>
              </a:ext>
            </a:extLst>
          </p:cNvPr>
          <p:cNvSpPr>
            <a:spLocks noGrp="1"/>
          </p:cNvSpPr>
          <p:nvPr>
            <p:ph type="sldNum" sz="quarter" idx="12"/>
          </p:nvPr>
        </p:nvSpPr>
        <p:spPr/>
        <p:txBody>
          <a:bodyPr/>
          <a:lstStyle/>
          <a:p>
            <a:fld id="{C736E8C4-07B7-46F0-9F56-5D3E4BEB5AD1}" type="slidenum">
              <a:rPr lang="en-US" smtClean="0"/>
              <a:t>‹#›</a:t>
            </a:fld>
            <a:endParaRPr lang="en-US"/>
          </a:p>
        </p:txBody>
      </p:sp>
    </p:spTree>
    <p:extLst>
      <p:ext uri="{BB962C8B-B14F-4D97-AF65-F5344CB8AC3E}">
        <p14:creationId xmlns:p14="http://schemas.microsoft.com/office/powerpoint/2010/main" val="43868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32C3-BD11-E38C-BE41-98CA17FE97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00665F-20FB-C133-9CD0-A7F66D20C30C}"/>
              </a:ext>
            </a:extLst>
          </p:cNvPr>
          <p:cNvSpPr>
            <a:spLocks noGrp="1"/>
          </p:cNvSpPr>
          <p:nvPr>
            <p:ph type="dt" sz="half" idx="10"/>
          </p:nvPr>
        </p:nvSpPr>
        <p:spPr/>
        <p:txBody>
          <a:bodyPr/>
          <a:lstStyle/>
          <a:p>
            <a:fld id="{196F6EA8-BF6A-4B89-832B-10AF49362AF1}" type="datetimeFigureOut">
              <a:rPr lang="en-US" smtClean="0"/>
              <a:t>3/26/2025</a:t>
            </a:fld>
            <a:endParaRPr lang="en-US"/>
          </a:p>
        </p:txBody>
      </p:sp>
      <p:sp>
        <p:nvSpPr>
          <p:cNvPr id="4" name="Footer Placeholder 3">
            <a:extLst>
              <a:ext uri="{FF2B5EF4-FFF2-40B4-BE49-F238E27FC236}">
                <a16:creationId xmlns:a16="http://schemas.microsoft.com/office/drawing/2014/main" id="{8E3A91CB-7D31-E515-7720-FEA7DEB595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A9A747-2F16-3230-7ED9-030FFAA61DED}"/>
              </a:ext>
            </a:extLst>
          </p:cNvPr>
          <p:cNvSpPr>
            <a:spLocks noGrp="1"/>
          </p:cNvSpPr>
          <p:nvPr>
            <p:ph type="sldNum" sz="quarter" idx="12"/>
          </p:nvPr>
        </p:nvSpPr>
        <p:spPr/>
        <p:txBody>
          <a:bodyPr/>
          <a:lstStyle/>
          <a:p>
            <a:fld id="{C736E8C4-07B7-46F0-9F56-5D3E4BEB5AD1}" type="slidenum">
              <a:rPr lang="en-US" smtClean="0"/>
              <a:t>‹#›</a:t>
            </a:fld>
            <a:endParaRPr lang="en-US"/>
          </a:p>
        </p:txBody>
      </p:sp>
    </p:spTree>
    <p:extLst>
      <p:ext uri="{BB962C8B-B14F-4D97-AF65-F5344CB8AC3E}">
        <p14:creationId xmlns:p14="http://schemas.microsoft.com/office/powerpoint/2010/main" val="953914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40C47A-2CA7-3166-7F82-D4986AE858E2}"/>
              </a:ext>
            </a:extLst>
          </p:cNvPr>
          <p:cNvSpPr>
            <a:spLocks noGrp="1"/>
          </p:cNvSpPr>
          <p:nvPr>
            <p:ph type="dt" sz="half" idx="10"/>
          </p:nvPr>
        </p:nvSpPr>
        <p:spPr/>
        <p:txBody>
          <a:bodyPr/>
          <a:lstStyle/>
          <a:p>
            <a:fld id="{196F6EA8-BF6A-4B89-832B-10AF49362AF1}" type="datetimeFigureOut">
              <a:rPr lang="en-US" smtClean="0"/>
              <a:t>3/26/2025</a:t>
            </a:fld>
            <a:endParaRPr lang="en-US"/>
          </a:p>
        </p:txBody>
      </p:sp>
      <p:sp>
        <p:nvSpPr>
          <p:cNvPr id="3" name="Footer Placeholder 2">
            <a:extLst>
              <a:ext uri="{FF2B5EF4-FFF2-40B4-BE49-F238E27FC236}">
                <a16:creationId xmlns:a16="http://schemas.microsoft.com/office/drawing/2014/main" id="{2A4B6A61-B5F3-3A0A-A87D-EF0B999F9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6C1C10-F501-0FA4-5CC1-341F330FC359}"/>
              </a:ext>
            </a:extLst>
          </p:cNvPr>
          <p:cNvSpPr>
            <a:spLocks noGrp="1"/>
          </p:cNvSpPr>
          <p:nvPr>
            <p:ph type="sldNum" sz="quarter" idx="12"/>
          </p:nvPr>
        </p:nvSpPr>
        <p:spPr/>
        <p:txBody>
          <a:bodyPr/>
          <a:lstStyle/>
          <a:p>
            <a:fld id="{C736E8C4-07B7-46F0-9F56-5D3E4BEB5AD1}" type="slidenum">
              <a:rPr lang="en-US" smtClean="0"/>
              <a:t>‹#›</a:t>
            </a:fld>
            <a:endParaRPr lang="en-US"/>
          </a:p>
        </p:txBody>
      </p:sp>
    </p:spTree>
    <p:extLst>
      <p:ext uri="{BB962C8B-B14F-4D97-AF65-F5344CB8AC3E}">
        <p14:creationId xmlns:p14="http://schemas.microsoft.com/office/powerpoint/2010/main" val="2485033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5D00-E5AF-68DC-C481-3A36140EE2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F04A59-0F89-2864-21FE-141EA32DF6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4F3B90-28BD-97F2-08A1-B633DFC95C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CC2375-FD14-936D-ECDE-0CE6B60AEDA9}"/>
              </a:ext>
            </a:extLst>
          </p:cNvPr>
          <p:cNvSpPr>
            <a:spLocks noGrp="1"/>
          </p:cNvSpPr>
          <p:nvPr>
            <p:ph type="dt" sz="half" idx="10"/>
          </p:nvPr>
        </p:nvSpPr>
        <p:spPr/>
        <p:txBody>
          <a:bodyPr/>
          <a:lstStyle/>
          <a:p>
            <a:fld id="{196F6EA8-BF6A-4B89-832B-10AF49362AF1}" type="datetimeFigureOut">
              <a:rPr lang="en-US" smtClean="0"/>
              <a:t>3/26/2025</a:t>
            </a:fld>
            <a:endParaRPr lang="en-US"/>
          </a:p>
        </p:txBody>
      </p:sp>
      <p:sp>
        <p:nvSpPr>
          <p:cNvPr id="6" name="Footer Placeholder 5">
            <a:extLst>
              <a:ext uri="{FF2B5EF4-FFF2-40B4-BE49-F238E27FC236}">
                <a16:creationId xmlns:a16="http://schemas.microsoft.com/office/drawing/2014/main" id="{516EBFC5-684C-D966-0340-033E7C37D2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E2C5FD-16E5-3E05-E50F-A957E20EFB32}"/>
              </a:ext>
            </a:extLst>
          </p:cNvPr>
          <p:cNvSpPr>
            <a:spLocks noGrp="1"/>
          </p:cNvSpPr>
          <p:nvPr>
            <p:ph type="sldNum" sz="quarter" idx="12"/>
          </p:nvPr>
        </p:nvSpPr>
        <p:spPr/>
        <p:txBody>
          <a:bodyPr/>
          <a:lstStyle/>
          <a:p>
            <a:fld id="{C736E8C4-07B7-46F0-9F56-5D3E4BEB5AD1}" type="slidenum">
              <a:rPr lang="en-US" smtClean="0"/>
              <a:t>‹#›</a:t>
            </a:fld>
            <a:endParaRPr lang="en-US"/>
          </a:p>
        </p:txBody>
      </p:sp>
    </p:spTree>
    <p:extLst>
      <p:ext uri="{BB962C8B-B14F-4D97-AF65-F5344CB8AC3E}">
        <p14:creationId xmlns:p14="http://schemas.microsoft.com/office/powerpoint/2010/main" val="3491553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185E1-D9A9-218F-59BE-9721991887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1BE71C-AFCE-77D6-2960-FFCF48C9A9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DEC7F-0454-8E4B-8FE5-9F57A2332F2A}"/>
              </a:ext>
            </a:extLst>
          </p:cNvPr>
          <p:cNvSpPr>
            <a:spLocks noGrp="1"/>
          </p:cNvSpPr>
          <p:nvPr>
            <p:ph type="dt" sz="half" idx="10"/>
          </p:nvPr>
        </p:nvSpPr>
        <p:spPr/>
        <p:txBody>
          <a:bodyPr/>
          <a:lstStyle/>
          <a:p>
            <a:fld id="{B9480566-C5D6-4488-8F22-DF8166901B00}" type="datetimeFigureOut">
              <a:rPr lang="en-US" smtClean="0"/>
              <a:t>3/26/2025</a:t>
            </a:fld>
            <a:endParaRPr lang="en-US"/>
          </a:p>
        </p:txBody>
      </p:sp>
      <p:sp>
        <p:nvSpPr>
          <p:cNvPr id="5" name="Footer Placeholder 4">
            <a:extLst>
              <a:ext uri="{FF2B5EF4-FFF2-40B4-BE49-F238E27FC236}">
                <a16:creationId xmlns:a16="http://schemas.microsoft.com/office/drawing/2014/main" id="{D4860D28-36E8-F65C-88C8-9F34B28885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DFA216-FB26-5A1A-A4A6-6A73E5D6A0F1}"/>
              </a:ext>
            </a:extLst>
          </p:cNvPr>
          <p:cNvSpPr>
            <a:spLocks noGrp="1"/>
          </p:cNvSpPr>
          <p:nvPr>
            <p:ph type="sldNum" sz="quarter" idx="12"/>
          </p:nvPr>
        </p:nvSpPr>
        <p:spPr/>
        <p:txBody>
          <a:bodyPr/>
          <a:lstStyle/>
          <a:p>
            <a:fld id="{ADCFDCDA-E430-4E5D-8F47-89567A4756A0}" type="slidenum">
              <a:rPr lang="en-US" smtClean="0"/>
              <a:t>‹#›</a:t>
            </a:fld>
            <a:endParaRPr lang="en-US"/>
          </a:p>
        </p:txBody>
      </p:sp>
    </p:spTree>
    <p:extLst>
      <p:ext uri="{BB962C8B-B14F-4D97-AF65-F5344CB8AC3E}">
        <p14:creationId xmlns:p14="http://schemas.microsoft.com/office/powerpoint/2010/main" val="1710664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97CC-29B1-1BC6-AE5C-E4858C3F2F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985032-73D2-31EE-A512-046E6F8038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520426-3E8A-D5BC-F9BE-4B1CC7BE72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BB3052-F077-AB46-B8BF-416E0CE80C16}"/>
              </a:ext>
            </a:extLst>
          </p:cNvPr>
          <p:cNvSpPr>
            <a:spLocks noGrp="1"/>
          </p:cNvSpPr>
          <p:nvPr>
            <p:ph type="dt" sz="half" idx="10"/>
          </p:nvPr>
        </p:nvSpPr>
        <p:spPr/>
        <p:txBody>
          <a:bodyPr/>
          <a:lstStyle/>
          <a:p>
            <a:fld id="{196F6EA8-BF6A-4B89-832B-10AF49362AF1}" type="datetimeFigureOut">
              <a:rPr lang="en-US" smtClean="0"/>
              <a:t>3/26/2025</a:t>
            </a:fld>
            <a:endParaRPr lang="en-US"/>
          </a:p>
        </p:txBody>
      </p:sp>
      <p:sp>
        <p:nvSpPr>
          <p:cNvPr id="6" name="Footer Placeholder 5">
            <a:extLst>
              <a:ext uri="{FF2B5EF4-FFF2-40B4-BE49-F238E27FC236}">
                <a16:creationId xmlns:a16="http://schemas.microsoft.com/office/drawing/2014/main" id="{3541A959-FD64-2427-A993-9DB9522D3D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784BCE-58FD-3941-2A1B-6D4A6EF84920}"/>
              </a:ext>
            </a:extLst>
          </p:cNvPr>
          <p:cNvSpPr>
            <a:spLocks noGrp="1"/>
          </p:cNvSpPr>
          <p:nvPr>
            <p:ph type="sldNum" sz="quarter" idx="12"/>
          </p:nvPr>
        </p:nvSpPr>
        <p:spPr/>
        <p:txBody>
          <a:bodyPr/>
          <a:lstStyle/>
          <a:p>
            <a:fld id="{C736E8C4-07B7-46F0-9F56-5D3E4BEB5AD1}" type="slidenum">
              <a:rPr lang="en-US" smtClean="0"/>
              <a:t>‹#›</a:t>
            </a:fld>
            <a:endParaRPr lang="en-US"/>
          </a:p>
        </p:txBody>
      </p:sp>
    </p:spTree>
    <p:extLst>
      <p:ext uri="{BB962C8B-B14F-4D97-AF65-F5344CB8AC3E}">
        <p14:creationId xmlns:p14="http://schemas.microsoft.com/office/powerpoint/2010/main" val="2689662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31CDF-2F8A-7F8D-7D3B-0C493A1163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44D16A-1B8F-EBC8-C126-60513CEFA5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CE7D3-E529-7A10-2371-D40C0C44F27A}"/>
              </a:ext>
            </a:extLst>
          </p:cNvPr>
          <p:cNvSpPr>
            <a:spLocks noGrp="1"/>
          </p:cNvSpPr>
          <p:nvPr>
            <p:ph type="dt" sz="half" idx="10"/>
          </p:nvPr>
        </p:nvSpPr>
        <p:spPr/>
        <p:txBody>
          <a:bodyPr/>
          <a:lstStyle/>
          <a:p>
            <a:fld id="{196F6EA8-BF6A-4B89-832B-10AF49362AF1}" type="datetimeFigureOut">
              <a:rPr lang="en-US" smtClean="0"/>
              <a:t>3/26/2025</a:t>
            </a:fld>
            <a:endParaRPr lang="en-US"/>
          </a:p>
        </p:txBody>
      </p:sp>
      <p:sp>
        <p:nvSpPr>
          <p:cNvPr id="5" name="Footer Placeholder 4">
            <a:extLst>
              <a:ext uri="{FF2B5EF4-FFF2-40B4-BE49-F238E27FC236}">
                <a16:creationId xmlns:a16="http://schemas.microsoft.com/office/drawing/2014/main" id="{FBAF35B4-EB59-77C0-F28F-97490585E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6A3070-278D-7C72-5419-812B31B32F39}"/>
              </a:ext>
            </a:extLst>
          </p:cNvPr>
          <p:cNvSpPr>
            <a:spLocks noGrp="1"/>
          </p:cNvSpPr>
          <p:nvPr>
            <p:ph type="sldNum" sz="quarter" idx="12"/>
          </p:nvPr>
        </p:nvSpPr>
        <p:spPr/>
        <p:txBody>
          <a:bodyPr/>
          <a:lstStyle/>
          <a:p>
            <a:fld id="{C736E8C4-07B7-46F0-9F56-5D3E4BEB5AD1}" type="slidenum">
              <a:rPr lang="en-US" smtClean="0"/>
              <a:t>‹#›</a:t>
            </a:fld>
            <a:endParaRPr lang="en-US"/>
          </a:p>
        </p:txBody>
      </p:sp>
    </p:spTree>
    <p:extLst>
      <p:ext uri="{BB962C8B-B14F-4D97-AF65-F5344CB8AC3E}">
        <p14:creationId xmlns:p14="http://schemas.microsoft.com/office/powerpoint/2010/main" val="131202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88C549-C15F-04FB-A97A-DB77AA26FD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A339D7-EE3E-A0FC-E49F-A99E0508D3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90BFD-9355-FA8B-BEDB-D759BB152D44}"/>
              </a:ext>
            </a:extLst>
          </p:cNvPr>
          <p:cNvSpPr>
            <a:spLocks noGrp="1"/>
          </p:cNvSpPr>
          <p:nvPr>
            <p:ph type="dt" sz="half" idx="10"/>
          </p:nvPr>
        </p:nvSpPr>
        <p:spPr/>
        <p:txBody>
          <a:bodyPr/>
          <a:lstStyle/>
          <a:p>
            <a:fld id="{196F6EA8-BF6A-4B89-832B-10AF49362AF1}" type="datetimeFigureOut">
              <a:rPr lang="en-US" smtClean="0"/>
              <a:t>3/26/2025</a:t>
            </a:fld>
            <a:endParaRPr lang="en-US"/>
          </a:p>
        </p:txBody>
      </p:sp>
      <p:sp>
        <p:nvSpPr>
          <p:cNvPr id="5" name="Footer Placeholder 4">
            <a:extLst>
              <a:ext uri="{FF2B5EF4-FFF2-40B4-BE49-F238E27FC236}">
                <a16:creationId xmlns:a16="http://schemas.microsoft.com/office/drawing/2014/main" id="{785353DE-A97E-62DF-282F-0BC11D48FD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35C55-D926-AC13-935A-D490B4677905}"/>
              </a:ext>
            </a:extLst>
          </p:cNvPr>
          <p:cNvSpPr>
            <a:spLocks noGrp="1"/>
          </p:cNvSpPr>
          <p:nvPr>
            <p:ph type="sldNum" sz="quarter" idx="12"/>
          </p:nvPr>
        </p:nvSpPr>
        <p:spPr/>
        <p:txBody>
          <a:bodyPr/>
          <a:lstStyle/>
          <a:p>
            <a:fld id="{C736E8C4-07B7-46F0-9F56-5D3E4BEB5AD1}" type="slidenum">
              <a:rPr lang="en-US" smtClean="0"/>
              <a:t>‹#›</a:t>
            </a:fld>
            <a:endParaRPr lang="en-US"/>
          </a:p>
        </p:txBody>
      </p:sp>
    </p:spTree>
    <p:extLst>
      <p:ext uri="{BB962C8B-B14F-4D97-AF65-F5344CB8AC3E}">
        <p14:creationId xmlns:p14="http://schemas.microsoft.com/office/powerpoint/2010/main" val="2839314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43FBE-2CE6-4ADD-A59B-5672CA9D60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5A5048-33C1-A9E5-88B8-25143D8AFB7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B9167-8043-4BEC-6AE9-E5E352EF7FCB}"/>
              </a:ext>
            </a:extLst>
          </p:cNvPr>
          <p:cNvSpPr>
            <a:spLocks noGrp="1"/>
          </p:cNvSpPr>
          <p:nvPr>
            <p:ph type="dt" sz="half" idx="10"/>
          </p:nvPr>
        </p:nvSpPr>
        <p:spPr/>
        <p:txBody>
          <a:bodyPr/>
          <a:lstStyle/>
          <a:p>
            <a:fld id="{B9480566-C5D6-4488-8F22-DF8166901B00}" type="datetimeFigureOut">
              <a:rPr lang="en-US" smtClean="0"/>
              <a:t>3/26/2025</a:t>
            </a:fld>
            <a:endParaRPr lang="en-US"/>
          </a:p>
        </p:txBody>
      </p:sp>
      <p:sp>
        <p:nvSpPr>
          <p:cNvPr id="5" name="Footer Placeholder 4">
            <a:extLst>
              <a:ext uri="{FF2B5EF4-FFF2-40B4-BE49-F238E27FC236}">
                <a16:creationId xmlns:a16="http://schemas.microsoft.com/office/drawing/2014/main" id="{4D004A27-53A7-E9EA-C839-0223E8926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8486C3-C887-1E49-C3CF-5E291DD82206}"/>
              </a:ext>
            </a:extLst>
          </p:cNvPr>
          <p:cNvSpPr>
            <a:spLocks noGrp="1"/>
          </p:cNvSpPr>
          <p:nvPr>
            <p:ph type="sldNum" sz="quarter" idx="12"/>
          </p:nvPr>
        </p:nvSpPr>
        <p:spPr/>
        <p:txBody>
          <a:bodyPr/>
          <a:lstStyle/>
          <a:p>
            <a:fld id="{ADCFDCDA-E430-4E5D-8F47-89567A4756A0}" type="slidenum">
              <a:rPr lang="en-US" smtClean="0"/>
              <a:t>‹#›</a:t>
            </a:fld>
            <a:endParaRPr lang="en-US"/>
          </a:p>
        </p:txBody>
      </p:sp>
    </p:spTree>
    <p:extLst>
      <p:ext uri="{BB962C8B-B14F-4D97-AF65-F5344CB8AC3E}">
        <p14:creationId xmlns:p14="http://schemas.microsoft.com/office/powerpoint/2010/main" val="3841659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A77A9-517C-1423-3AC9-9C35864433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598B83-D6E0-5D05-6CC3-F709FCEC39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A1F70B-6038-5DB4-9616-2F5F1A22BB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F5103D-41C4-CB6C-CAA3-B187EE2B86DE}"/>
              </a:ext>
            </a:extLst>
          </p:cNvPr>
          <p:cNvSpPr>
            <a:spLocks noGrp="1"/>
          </p:cNvSpPr>
          <p:nvPr>
            <p:ph type="dt" sz="half" idx="10"/>
          </p:nvPr>
        </p:nvSpPr>
        <p:spPr/>
        <p:txBody>
          <a:bodyPr/>
          <a:lstStyle/>
          <a:p>
            <a:fld id="{B9480566-C5D6-4488-8F22-DF8166901B00}" type="datetimeFigureOut">
              <a:rPr lang="en-US" smtClean="0"/>
              <a:t>3/26/2025</a:t>
            </a:fld>
            <a:endParaRPr lang="en-US"/>
          </a:p>
        </p:txBody>
      </p:sp>
      <p:sp>
        <p:nvSpPr>
          <p:cNvPr id="6" name="Footer Placeholder 5">
            <a:extLst>
              <a:ext uri="{FF2B5EF4-FFF2-40B4-BE49-F238E27FC236}">
                <a16:creationId xmlns:a16="http://schemas.microsoft.com/office/drawing/2014/main" id="{F0FE76E7-6207-1C36-38C8-61668AF4C1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AA3DBF-EEB5-9A9C-6358-5356059595F6}"/>
              </a:ext>
            </a:extLst>
          </p:cNvPr>
          <p:cNvSpPr>
            <a:spLocks noGrp="1"/>
          </p:cNvSpPr>
          <p:nvPr>
            <p:ph type="sldNum" sz="quarter" idx="12"/>
          </p:nvPr>
        </p:nvSpPr>
        <p:spPr/>
        <p:txBody>
          <a:bodyPr/>
          <a:lstStyle/>
          <a:p>
            <a:fld id="{ADCFDCDA-E430-4E5D-8F47-89567A4756A0}" type="slidenum">
              <a:rPr lang="en-US" smtClean="0"/>
              <a:t>‹#›</a:t>
            </a:fld>
            <a:endParaRPr lang="en-US"/>
          </a:p>
        </p:txBody>
      </p:sp>
    </p:spTree>
    <p:extLst>
      <p:ext uri="{BB962C8B-B14F-4D97-AF65-F5344CB8AC3E}">
        <p14:creationId xmlns:p14="http://schemas.microsoft.com/office/powerpoint/2010/main" val="2478606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A9D64-5134-C349-5A97-A938B0B32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67178D-8B22-A2FF-012B-516DC53AB6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33DEB9-018B-CFF2-3605-6B6D11576D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CB2D9C-9DEA-A605-602D-771940E6F4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4D9AEE-267B-5E2F-C1A5-B3E7F7DC3C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83D5B8-C017-9BB2-E87A-05E9B53DB04B}"/>
              </a:ext>
            </a:extLst>
          </p:cNvPr>
          <p:cNvSpPr>
            <a:spLocks noGrp="1"/>
          </p:cNvSpPr>
          <p:nvPr>
            <p:ph type="dt" sz="half" idx="10"/>
          </p:nvPr>
        </p:nvSpPr>
        <p:spPr/>
        <p:txBody>
          <a:bodyPr/>
          <a:lstStyle/>
          <a:p>
            <a:fld id="{B9480566-C5D6-4488-8F22-DF8166901B00}" type="datetimeFigureOut">
              <a:rPr lang="en-US" smtClean="0"/>
              <a:t>3/26/2025</a:t>
            </a:fld>
            <a:endParaRPr lang="en-US"/>
          </a:p>
        </p:txBody>
      </p:sp>
      <p:sp>
        <p:nvSpPr>
          <p:cNvPr id="8" name="Footer Placeholder 7">
            <a:extLst>
              <a:ext uri="{FF2B5EF4-FFF2-40B4-BE49-F238E27FC236}">
                <a16:creationId xmlns:a16="http://schemas.microsoft.com/office/drawing/2014/main" id="{D73FE959-E98E-61FC-1105-01E23B7ECB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B03814-7C63-3603-3ED4-5DF91669D14D}"/>
              </a:ext>
            </a:extLst>
          </p:cNvPr>
          <p:cNvSpPr>
            <a:spLocks noGrp="1"/>
          </p:cNvSpPr>
          <p:nvPr>
            <p:ph type="sldNum" sz="quarter" idx="12"/>
          </p:nvPr>
        </p:nvSpPr>
        <p:spPr/>
        <p:txBody>
          <a:bodyPr/>
          <a:lstStyle/>
          <a:p>
            <a:fld id="{ADCFDCDA-E430-4E5D-8F47-89567A4756A0}" type="slidenum">
              <a:rPr lang="en-US" smtClean="0"/>
              <a:t>‹#›</a:t>
            </a:fld>
            <a:endParaRPr lang="en-US"/>
          </a:p>
        </p:txBody>
      </p:sp>
    </p:spTree>
    <p:extLst>
      <p:ext uri="{BB962C8B-B14F-4D97-AF65-F5344CB8AC3E}">
        <p14:creationId xmlns:p14="http://schemas.microsoft.com/office/powerpoint/2010/main" val="515493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3CEF-C3A6-669A-00B2-4B61C216A9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FC4BC8-347F-B063-D0BC-D9C9C74E66B7}"/>
              </a:ext>
            </a:extLst>
          </p:cNvPr>
          <p:cNvSpPr>
            <a:spLocks noGrp="1"/>
          </p:cNvSpPr>
          <p:nvPr>
            <p:ph type="dt" sz="half" idx="10"/>
          </p:nvPr>
        </p:nvSpPr>
        <p:spPr/>
        <p:txBody>
          <a:bodyPr/>
          <a:lstStyle/>
          <a:p>
            <a:fld id="{B9480566-C5D6-4488-8F22-DF8166901B00}" type="datetimeFigureOut">
              <a:rPr lang="en-US" smtClean="0"/>
              <a:t>3/26/2025</a:t>
            </a:fld>
            <a:endParaRPr lang="en-US"/>
          </a:p>
        </p:txBody>
      </p:sp>
      <p:sp>
        <p:nvSpPr>
          <p:cNvPr id="4" name="Footer Placeholder 3">
            <a:extLst>
              <a:ext uri="{FF2B5EF4-FFF2-40B4-BE49-F238E27FC236}">
                <a16:creationId xmlns:a16="http://schemas.microsoft.com/office/drawing/2014/main" id="{AA372F55-EA34-CA12-7050-84BFE15FF0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499E29-A677-5F8D-35F9-3F9F252418D2}"/>
              </a:ext>
            </a:extLst>
          </p:cNvPr>
          <p:cNvSpPr>
            <a:spLocks noGrp="1"/>
          </p:cNvSpPr>
          <p:nvPr>
            <p:ph type="sldNum" sz="quarter" idx="12"/>
          </p:nvPr>
        </p:nvSpPr>
        <p:spPr/>
        <p:txBody>
          <a:bodyPr/>
          <a:lstStyle/>
          <a:p>
            <a:fld id="{ADCFDCDA-E430-4E5D-8F47-89567A4756A0}" type="slidenum">
              <a:rPr lang="en-US" smtClean="0"/>
              <a:t>‹#›</a:t>
            </a:fld>
            <a:endParaRPr lang="en-US"/>
          </a:p>
        </p:txBody>
      </p:sp>
    </p:spTree>
    <p:extLst>
      <p:ext uri="{BB962C8B-B14F-4D97-AF65-F5344CB8AC3E}">
        <p14:creationId xmlns:p14="http://schemas.microsoft.com/office/powerpoint/2010/main" val="3970888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9CFBFD-7B97-13AF-A6D0-42341C8C31BF}"/>
              </a:ext>
            </a:extLst>
          </p:cNvPr>
          <p:cNvSpPr>
            <a:spLocks noGrp="1"/>
          </p:cNvSpPr>
          <p:nvPr>
            <p:ph type="dt" sz="half" idx="10"/>
          </p:nvPr>
        </p:nvSpPr>
        <p:spPr/>
        <p:txBody>
          <a:bodyPr/>
          <a:lstStyle/>
          <a:p>
            <a:fld id="{B9480566-C5D6-4488-8F22-DF8166901B00}" type="datetimeFigureOut">
              <a:rPr lang="en-US" smtClean="0"/>
              <a:t>3/26/2025</a:t>
            </a:fld>
            <a:endParaRPr lang="en-US"/>
          </a:p>
        </p:txBody>
      </p:sp>
      <p:sp>
        <p:nvSpPr>
          <p:cNvPr id="3" name="Footer Placeholder 2">
            <a:extLst>
              <a:ext uri="{FF2B5EF4-FFF2-40B4-BE49-F238E27FC236}">
                <a16:creationId xmlns:a16="http://schemas.microsoft.com/office/drawing/2014/main" id="{722D6D19-0A7C-6D93-963B-01A0EE1D1A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E9521A-F55F-26C2-40E6-BB86FC2A010A}"/>
              </a:ext>
            </a:extLst>
          </p:cNvPr>
          <p:cNvSpPr>
            <a:spLocks noGrp="1"/>
          </p:cNvSpPr>
          <p:nvPr>
            <p:ph type="sldNum" sz="quarter" idx="12"/>
          </p:nvPr>
        </p:nvSpPr>
        <p:spPr/>
        <p:txBody>
          <a:bodyPr/>
          <a:lstStyle/>
          <a:p>
            <a:fld id="{ADCFDCDA-E430-4E5D-8F47-89567A4756A0}" type="slidenum">
              <a:rPr lang="en-US" smtClean="0"/>
              <a:t>‹#›</a:t>
            </a:fld>
            <a:endParaRPr lang="en-US"/>
          </a:p>
        </p:txBody>
      </p:sp>
    </p:spTree>
    <p:extLst>
      <p:ext uri="{BB962C8B-B14F-4D97-AF65-F5344CB8AC3E}">
        <p14:creationId xmlns:p14="http://schemas.microsoft.com/office/powerpoint/2010/main" val="628886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E79BB-6406-B61A-35D4-759088DA50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941CC3-9E0C-23D8-38F4-5ACA0DD144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C97BB4-79D8-17D7-5755-7BEFAFC5C1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305F3E-B655-A9AC-2779-29A7273B2305}"/>
              </a:ext>
            </a:extLst>
          </p:cNvPr>
          <p:cNvSpPr>
            <a:spLocks noGrp="1"/>
          </p:cNvSpPr>
          <p:nvPr>
            <p:ph type="dt" sz="half" idx="10"/>
          </p:nvPr>
        </p:nvSpPr>
        <p:spPr/>
        <p:txBody>
          <a:bodyPr/>
          <a:lstStyle/>
          <a:p>
            <a:fld id="{B9480566-C5D6-4488-8F22-DF8166901B00}" type="datetimeFigureOut">
              <a:rPr lang="en-US" smtClean="0"/>
              <a:t>3/26/2025</a:t>
            </a:fld>
            <a:endParaRPr lang="en-US"/>
          </a:p>
        </p:txBody>
      </p:sp>
      <p:sp>
        <p:nvSpPr>
          <p:cNvPr id="6" name="Footer Placeholder 5">
            <a:extLst>
              <a:ext uri="{FF2B5EF4-FFF2-40B4-BE49-F238E27FC236}">
                <a16:creationId xmlns:a16="http://schemas.microsoft.com/office/drawing/2014/main" id="{43CBA35A-2B11-900D-2752-3BC26DC28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AC72F6-A893-C43B-8344-98F24A969256}"/>
              </a:ext>
            </a:extLst>
          </p:cNvPr>
          <p:cNvSpPr>
            <a:spLocks noGrp="1"/>
          </p:cNvSpPr>
          <p:nvPr>
            <p:ph type="sldNum" sz="quarter" idx="12"/>
          </p:nvPr>
        </p:nvSpPr>
        <p:spPr/>
        <p:txBody>
          <a:bodyPr/>
          <a:lstStyle/>
          <a:p>
            <a:fld id="{ADCFDCDA-E430-4E5D-8F47-89567A4756A0}" type="slidenum">
              <a:rPr lang="en-US" smtClean="0"/>
              <a:t>‹#›</a:t>
            </a:fld>
            <a:endParaRPr lang="en-US"/>
          </a:p>
        </p:txBody>
      </p:sp>
    </p:spTree>
    <p:extLst>
      <p:ext uri="{BB962C8B-B14F-4D97-AF65-F5344CB8AC3E}">
        <p14:creationId xmlns:p14="http://schemas.microsoft.com/office/powerpoint/2010/main" val="3861277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C6D39-2C9D-B3BF-93C2-5821FF52A2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C0520B-FFD5-E07F-4ECF-55278BB931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A9E4A0-2E71-2EFF-E530-D3EECA560E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741495-D681-683A-25C3-C944D519B971}"/>
              </a:ext>
            </a:extLst>
          </p:cNvPr>
          <p:cNvSpPr>
            <a:spLocks noGrp="1"/>
          </p:cNvSpPr>
          <p:nvPr>
            <p:ph type="dt" sz="half" idx="10"/>
          </p:nvPr>
        </p:nvSpPr>
        <p:spPr/>
        <p:txBody>
          <a:bodyPr/>
          <a:lstStyle/>
          <a:p>
            <a:fld id="{B9480566-C5D6-4488-8F22-DF8166901B00}" type="datetimeFigureOut">
              <a:rPr lang="en-US" smtClean="0"/>
              <a:t>3/26/2025</a:t>
            </a:fld>
            <a:endParaRPr lang="en-US"/>
          </a:p>
        </p:txBody>
      </p:sp>
      <p:sp>
        <p:nvSpPr>
          <p:cNvPr id="6" name="Footer Placeholder 5">
            <a:extLst>
              <a:ext uri="{FF2B5EF4-FFF2-40B4-BE49-F238E27FC236}">
                <a16:creationId xmlns:a16="http://schemas.microsoft.com/office/drawing/2014/main" id="{F56DA235-7FB0-F1E1-F078-DEA457D15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C1F5C5-24AF-FA10-706C-B7A1D5CE590D}"/>
              </a:ext>
            </a:extLst>
          </p:cNvPr>
          <p:cNvSpPr>
            <a:spLocks noGrp="1"/>
          </p:cNvSpPr>
          <p:nvPr>
            <p:ph type="sldNum" sz="quarter" idx="12"/>
          </p:nvPr>
        </p:nvSpPr>
        <p:spPr/>
        <p:txBody>
          <a:bodyPr/>
          <a:lstStyle/>
          <a:p>
            <a:fld id="{ADCFDCDA-E430-4E5D-8F47-89567A4756A0}" type="slidenum">
              <a:rPr lang="en-US" smtClean="0"/>
              <a:t>‹#›</a:t>
            </a:fld>
            <a:endParaRPr lang="en-US"/>
          </a:p>
        </p:txBody>
      </p:sp>
    </p:spTree>
    <p:extLst>
      <p:ext uri="{BB962C8B-B14F-4D97-AF65-F5344CB8AC3E}">
        <p14:creationId xmlns:p14="http://schemas.microsoft.com/office/powerpoint/2010/main" val="2855660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951862-E9C1-DC35-D4C9-B773E1A244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8641A7-3B9B-09D7-38AA-401A2B2C26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ABF0F6-6012-8F08-64C2-5AE9FACD86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9480566-C5D6-4488-8F22-DF8166901B00}" type="datetimeFigureOut">
              <a:rPr lang="en-US" smtClean="0"/>
              <a:t>3/26/2025</a:t>
            </a:fld>
            <a:endParaRPr lang="en-US"/>
          </a:p>
        </p:txBody>
      </p:sp>
      <p:sp>
        <p:nvSpPr>
          <p:cNvPr id="5" name="Footer Placeholder 4">
            <a:extLst>
              <a:ext uri="{FF2B5EF4-FFF2-40B4-BE49-F238E27FC236}">
                <a16:creationId xmlns:a16="http://schemas.microsoft.com/office/drawing/2014/main" id="{544B4A77-FCD9-ABF8-CC14-3B1892251A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E02AB4A-13BB-54E9-4CD3-6C5D882996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DCFDCDA-E430-4E5D-8F47-89567A4756A0}" type="slidenum">
              <a:rPr lang="en-US" smtClean="0"/>
              <a:t>‹#›</a:t>
            </a:fld>
            <a:endParaRPr lang="en-US"/>
          </a:p>
        </p:txBody>
      </p:sp>
    </p:spTree>
    <p:extLst>
      <p:ext uri="{BB962C8B-B14F-4D97-AF65-F5344CB8AC3E}">
        <p14:creationId xmlns:p14="http://schemas.microsoft.com/office/powerpoint/2010/main" val="536818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375992-7D41-447D-26EA-AC840679D6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550CDB-4744-3370-0464-987B5EB065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82EEE-B6C5-23C8-1453-0CDEFD3BF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6F6EA8-BF6A-4B89-832B-10AF49362AF1}" type="datetimeFigureOut">
              <a:rPr lang="en-US" smtClean="0"/>
              <a:t>3/26/2025</a:t>
            </a:fld>
            <a:endParaRPr lang="en-US"/>
          </a:p>
        </p:txBody>
      </p:sp>
      <p:sp>
        <p:nvSpPr>
          <p:cNvPr id="5" name="Footer Placeholder 4">
            <a:extLst>
              <a:ext uri="{FF2B5EF4-FFF2-40B4-BE49-F238E27FC236}">
                <a16:creationId xmlns:a16="http://schemas.microsoft.com/office/drawing/2014/main" id="{3DE64703-57BC-A50A-396E-A2589B0199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872E063-C039-87DA-43B7-18A8F052F2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36E8C4-07B7-46F0-9F56-5D3E4BEB5AD1}" type="slidenum">
              <a:rPr lang="en-US" smtClean="0"/>
              <a:t>‹#›</a:t>
            </a:fld>
            <a:endParaRPr lang="en-US"/>
          </a:p>
        </p:txBody>
      </p:sp>
    </p:spTree>
    <p:extLst>
      <p:ext uri="{BB962C8B-B14F-4D97-AF65-F5344CB8AC3E}">
        <p14:creationId xmlns:p14="http://schemas.microsoft.com/office/powerpoint/2010/main" val="3281772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5.jpe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3.jpe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hyperlink" Target="mailto:Danielle@ohiorecoveryhousing.org" TargetMode="External"/><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ee Dog on Concrete Road Stock Photo">
            <a:extLst>
              <a:ext uri="{FF2B5EF4-FFF2-40B4-BE49-F238E27FC236}">
                <a16:creationId xmlns:a16="http://schemas.microsoft.com/office/drawing/2014/main" id="{AA0AB949-1247-099C-4A08-DD57374FB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414"/>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8" name="Rectangle 103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2E0EC-09FB-8CD2-6D6C-1C0803C3218F}"/>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Preparing for Certification Review</a:t>
            </a:r>
          </a:p>
        </p:txBody>
      </p:sp>
      <p:sp>
        <p:nvSpPr>
          <p:cNvPr id="3" name="Subtitle 2">
            <a:extLst>
              <a:ext uri="{FF2B5EF4-FFF2-40B4-BE49-F238E27FC236}">
                <a16:creationId xmlns:a16="http://schemas.microsoft.com/office/drawing/2014/main" id="{D36D3E87-47D8-21CE-ADF2-F2D83B882EAA}"/>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dirty="0">
              <a:solidFill>
                <a:srgbClr val="FFFFFF"/>
              </a:solidFill>
            </a:endParaRPr>
          </a:p>
        </p:txBody>
      </p:sp>
    </p:spTree>
    <p:extLst>
      <p:ext uri="{BB962C8B-B14F-4D97-AF65-F5344CB8AC3E}">
        <p14:creationId xmlns:p14="http://schemas.microsoft.com/office/powerpoint/2010/main" val="420479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nodePh="1">
                                  <p:stCondLst>
                                    <p:cond delay="2000"/>
                                  </p:stCondLst>
                                  <p:endCondLst>
                                    <p:cond evt="begin" delay="0">
                                      <p:tn val="8"/>
                                    </p:cond>
                                  </p:end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1CD583-4651-1371-14EA-2CC1F4EE9317}"/>
              </a:ext>
            </a:extLst>
          </p:cNvPr>
          <p:cNvSpPr>
            <a:spLocks noGrp="1"/>
          </p:cNvSpPr>
          <p:nvPr>
            <p:ph type="ctrTitle"/>
          </p:nvPr>
        </p:nvSpPr>
        <p:spPr>
          <a:xfrm>
            <a:off x="838200" y="451381"/>
            <a:ext cx="10512552" cy="4066540"/>
          </a:xfrm>
        </p:spPr>
        <p:txBody>
          <a:bodyPr anchor="b">
            <a:normAutofit/>
          </a:bodyPr>
          <a:lstStyle/>
          <a:p>
            <a:pPr algn="l"/>
            <a:r>
              <a:rPr lang="en-US" sz="6600"/>
              <a:t>Your ORH Certification does not override state, federal, or local laws</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88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4899BA-7584-9699-1226-F8CC7B1C8182}"/>
              </a:ext>
            </a:extLst>
          </p:cNvPr>
          <p:cNvSpPr>
            <a:spLocks noGrp="1"/>
          </p:cNvSpPr>
          <p:nvPr>
            <p:ph type="title"/>
          </p:nvPr>
        </p:nvSpPr>
        <p:spPr>
          <a:xfrm>
            <a:off x="761803" y="350196"/>
            <a:ext cx="4646904" cy="1624520"/>
          </a:xfrm>
        </p:spPr>
        <p:txBody>
          <a:bodyPr anchor="ctr">
            <a:normAutofit/>
          </a:bodyPr>
          <a:lstStyle/>
          <a:p>
            <a:r>
              <a:rPr lang="en-US" sz="3700"/>
              <a:t>First Component of your review is an interview</a:t>
            </a:r>
          </a:p>
        </p:txBody>
      </p:sp>
      <p:sp>
        <p:nvSpPr>
          <p:cNvPr id="3" name="Content Placeholder 2">
            <a:extLst>
              <a:ext uri="{FF2B5EF4-FFF2-40B4-BE49-F238E27FC236}">
                <a16:creationId xmlns:a16="http://schemas.microsoft.com/office/drawing/2014/main" id="{982BC05D-A2C3-C718-0F89-23CBDCA62DE8}"/>
              </a:ext>
            </a:extLst>
          </p:cNvPr>
          <p:cNvSpPr>
            <a:spLocks noGrp="1"/>
          </p:cNvSpPr>
          <p:nvPr>
            <p:ph idx="1"/>
          </p:nvPr>
        </p:nvSpPr>
        <p:spPr>
          <a:xfrm>
            <a:off x="761802" y="2743200"/>
            <a:ext cx="4646905" cy="3613149"/>
          </a:xfrm>
        </p:spPr>
        <p:txBody>
          <a:bodyPr anchor="ctr">
            <a:normAutofit/>
          </a:bodyPr>
          <a:lstStyle/>
          <a:p>
            <a:r>
              <a:rPr lang="en-US" sz="2000"/>
              <a:t>You will have to answer questions</a:t>
            </a:r>
          </a:p>
          <a:p>
            <a:r>
              <a:rPr lang="en-US" sz="2000"/>
              <a:t>You see exact questions we ask on our website</a:t>
            </a:r>
          </a:p>
          <a:p>
            <a:r>
              <a:rPr lang="en-US" sz="2000"/>
              <a:t>Example – “Imagine I am a new resident moving into the home, what would I be doing?”</a:t>
            </a:r>
          </a:p>
          <a:p>
            <a:r>
              <a:rPr lang="en-US" sz="2000"/>
              <a:t>You will have to show us the written policies and forms that you use</a:t>
            </a:r>
          </a:p>
        </p:txBody>
      </p:sp>
      <p:pic>
        <p:nvPicPr>
          <p:cNvPr id="5" name="Picture 4" descr="Different colored question marks">
            <a:extLst>
              <a:ext uri="{FF2B5EF4-FFF2-40B4-BE49-F238E27FC236}">
                <a16:creationId xmlns:a16="http://schemas.microsoft.com/office/drawing/2014/main" id="{0CED3E94-F432-01D8-CE55-9B632DCFD71A}"/>
              </a:ext>
            </a:extLst>
          </p:cNvPr>
          <p:cNvPicPr>
            <a:picLocks noChangeAspect="1"/>
          </p:cNvPicPr>
          <p:nvPr/>
        </p:nvPicPr>
        <p:blipFill>
          <a:blip r:embed="rId2"/>
          <a:srcRect l="23279" r="26665"/>
          <a:stretch/>
        </p:blipFill>
        <p:spPr>
          <a:xfrm>
            <a:off x="6096000" y="1"/>
            <a:ext cx="6102825" cy="6858000"/>
          </a:xfrm>
          <a:prstGeom prst="rect">
            <a:avLst/>
          </a:prstGeom>
        </p:spPr>
      </p:pic>
    </p:spTree>
    <p:extLst>
      <p:ext uri="{BB962C8B-B14F-4D97-AF65-F5344CB8AC3E}">
        <p14:creationId xmlns:p14="http://schemas.microsoft.com/office/powerpoint/2010/main" val="3181564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ands holding each other's wrists and interlinked to form a circle">
            <a:extLst>
              <a:ext uri="{FF2B5EF4-FFF2-40B4-BE49-F238E27FC236}">
                <a16:creationId xmlns:a16="http://schemas.microsoft.com/office/drawing/2014/main" id="{5099B9B4-2F94-0F20-0B1E-E303DF1BB97F}"/>
              </a:ext>
            </a:extLst>
          </p:cNvPr>
          <p:cNvPicPr>
            <a:picLocks noChangeAspect="1"/>
          </p:cNvPicPr>
          <p:nvPr/>
        </p:nvPicPr>
        <p:blipFill>
          <a:blip r:embed="rId2">
            <a:alphaModFix amt="50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AD74B141-A12C-CEFB-3655-E54B484CF2A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Once your application is accepted to move forward, TRAIN YOUR TEAM</a:t>
            </a:r>
          </a:p>
        </p:txBody>
      </p:sp>
    </p:spTree>
    <p:extLst>
      <p:ext uri="{BB962C8B-B14F-4D97-AF65-F5344CB8AC3E}">
        <p14:creationId xmlns:p14="http://schemas.microsoft.com/office/powerpoint/2010/main" val="71739666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33" name="Rectangle 103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354D8C-4505-D8A5-9DE8-478760CF44D3}"/>
              </a:ext>
            </a:extLst>
          </p:cNvPr>
          <p:cNvSpPr>
            <a:spLocks noGrp="1"/>
          </p:cNvSpPr>
          <p:nvPr>
            <p:ph type="title"/>
          </p:nvPr>
        </p:nvSpPr>
        <p:spPr>
          <a:xfrm>
            <a:off x="761803" y="350196"/>
            <a:ext cx="4646904" cy="1624520"/>
          </a:xfrm>
        </p:spPr>
        <p:txBody>
          <a:bodyPr anchor="ctr">
            <a:normAutofit/>
          </a:bodyPr>
          <a:lstStyle/>
          <a:p>
            <a:r>
              <a:rPr lang="en-US" sz="3700"/>
              <a:t>Need help with developing or editing policies?</a:t>
            </a:r>
          </a:p>
        </p:txBody>
      </p:sp>
      <p:sp>
        <p:nvSpPr>
          <p:cNvPr id="3" name="Content Placeholder 2">
            <a:extLst>
              <a:ext uri="{FF2B5EF4-FFF2-40B4-BE49-F238E27FC236}">
                <a16:creationId xmlns:a16="http://schemas.microsoft.com/office/drawing/2014/main" id="{ACECA448-7318-48D2-F09B-E6CE25BE4F84}"/>
              </a:ext>
            </a:extLst>
          </p:cNvPr>
          <p:cNvSpPr>
            <a:spLocks noGrp="1"/>
          </p:cNvSpPr>
          <p:nvPr>
            <p:ph idx="1"/>
          </p:nvPr>
        </p:nvSpPr>
        <p:spPr>
          <a:xfrm>
            <a:off x="761802" y="2743200"/>
            <a:ext cx="4646905" cy="3613149"/>
          </a:xfrm>
        </p:spPr>
        <p:txBody>
          <a:bodyPr anchor="ctr">
            <a:normAutofit/>
          </a:bodyPr>
          <a:lstStyle/>
          <a:p>
            <a:r>
              <a:rPr lang="en-US" sz="2000"/>
              <a:t>We have a training series for you! </a:t>
            </a:r>
          </a:p>
          <a:p>
            <a:r>
              <a:rPr lang="en-US" sz="2000"/>
              <a:t>Starts April 14</a:t>
            </a:r>
          </a:p>
          <a:p>
            <a:r>
              <a:rPr lang="en-US" sz="2000"/>
              <a:t>Ten total sessions</a:t>
            </a:r>
          </a:p>
          <a:p>
            <a:r>
              <a:rPr lang="en-US" sz="2000"/>
              <a:t>Helps you get all of your policies in order</a:t>
            </a:r>
          </a:p>
          <a:p>
            <a:endParaRPr lang="en-US" sz="2000" baseline="30000"/>
          </a:p>
        </p:txBody>
      </p:sp>
      <p:pic>
        <p:nvPicPr>
          <p:cNvPr id="1026" name="Picture 2" descr="Free Close-up of hand writing in notebook using a blue pen, focus on creativity. Stock Photo">
            <a:extLst>
              <a:ext uri="{FF2B5EF4-FFF2-40B4-BE49-F238E27FC236}">
                <a16:creationId xmlns:a16="http://schemas.microsoft.com/office/drawing/2014/main" id="{3ACB8513-9323-15DC-A5CC-F247D7E4A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75" r="31747"/>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469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ree Diverse team engaged in a presentation with visual aids in a modern office. Stock Photo">
            <a:extLst>
              <a:ext uri="{FF2B5EF4-FFF2-40B4-BE49-F238E27FC236}">
                <a16:creationId xmlns:a16="http://schemas.microsoft.com/office/drawing/2014/main" id="{44EB2374-0EFD-4CD6-7375-DF0CED654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82" b="9705"/>
          <a:stretch/>
        </p:blipFill>
        <p:spPr bwMode="auto">
          <a:xfrm>
            <a:off x="-1" y="-2"/>
            <a:ext cx="5410198" cy="6858002"/>
          </a:xfrm>
          <a:prstGeom prst="rect">
            <a:avLst/>
          </a:prstGeom>
          <a:noFill/>
          <a:extLst>
            <a:ext uri="{909E8E84-426E-40DD-AFC4-6F175D3DCCD1}">
              <a14:hiddenFill xmlns:a14="http://schemas.microsoft.com/office/drawing/2010/main">
                <a:solidFill>
                  <a:srgbClr val="FFFFFF"/>
                </a:solidFill>
              </a14:hiddenFill>
            </a:ext>
          </a:extLst>
        </p:spPr>
      </p:pic>
      <p:sp useBgFill="1">
        <p:nvSpPr>
          <p:cNvPr id="2057" name="Rectangle 2056">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3AF0E8-CDA2-475E-F954-5B19102B0A38}"/>
              </a:ext>
            </a:extLst>
          </p:cNvPr>
          <p:cNvSpPr>
            <a:spLocks noGrp="1"/>
          </p:cNvSpPr>
          <p:nvPr>
            <p:ph type="title"/>
          </p:nvPr>
        </p:nvSpPr>
        <p:spPr>
          <a:xfrm>
            <a:off x="6115317" y="405685"/>
            <a:ext cx="5464968" cy="1559301"/>
          </a:xfrm>
        </p:spPr>
        <p:txBody>
          <a:bodyPr>
            <a:normAutofit/>
          </a:bodyPr>
          <a:lstStyle/>
          <a:p>
            <a:r>
              <a:rPr lang="en-US" sz="4000"/>
              <a:t>You must train your staff</a:t>
            </a:r>
          </a:p>
        </p:txBody>
      </p:sp>
      <p:sp>
        <p:nvSpPr>
          <p:cNvPr id="3" name="Content Placeholder 2">
            <a:extLst>
              <a:ext uri="{FF2B5EF4-FFF2-40B4-BE49-F238E27FC236}">
                <a16:creationId xmlns:a16="http://schemas.microsoft.com/office/drawing/2014/main" id="{D027F756-9078-A044-589E-BA20DB321868}"/>
              </a:ext>
            </a:extLst>
          </p:cNvPr>
          <p:cNvSpPr>
            <a:spLocks noGrp="1"/>
          </p:cNvSpPr>
          <p:nvPr>
            <p:ph idx="1"/>
          </p:nvPr>
        </p:nvSpPr>
        <p:spPr>
          <a:xfrm>
            <a:off x="6115317" y="2743200"/>
            <a:ext cx="5247340" cy="3496878"/>
          </a:xfrm>
        </p:spPr>
        <p:txBody>
          <a:bodyPr anchor="ctr">
            <a:normAutofit/>
          </a:bodyPr>
          <a:lstStyle/>
          <a:p>
            <a:r>
              <a:rPr lang="en-US" sz="2000"/>
              <a:t>If we arrive onsite and staff are not familiar with policies, it will be a problem</a:t>
            </a:r>
          </a:p>
          <a:p>
            <a:r>
              <a:rPr lang="en-US" sz="2000"/>
              <a:t>You will be required to train them, document training </a:t>
            </a:r>
          </a:p>
          <a:p>
            <a:r>
              <a:rPr lang="en-US" sz="2000"/>
              <a:t>We may even have to reschedule another interview</a:t>
            </a:r>
          </a:p>
        </p:txBody>
      </p:sp>
    </p:spTree>
    <p:extLst>
      <p:ext uri="{BB962C8B-B14F-4D97-AF65-F5344CB8AC3E}">
        <p14:creationId xmlns:p14="http://schemas.microsoft.com/office/powerpoint/2010/main" val="1661539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Neon Pink Question Mark">
            <a:extLst>
              <a:ext uri="{FF2B5EF4-FFF2-40B4-BE49-F238E27FC236}">
                <a16:creationId xmlns:a16="http://schemas.microsoft.com/office/drawing/2014/main" id="{A87FEB23-417F-9BD6-D0DB-52B58F645D1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5"/>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5C5D9A-A1BE-367F-74D6-DC85B176CA10}"/>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Questions?</a:t>
            </a:r>
          </a:p>
        </p:txBody>
      </p:sp>
    </p:spTree>
    <p:extLst>
      <p:ext uri="{BB962C8B-B14F-4D97-AF65-F5344CB8AC3E}">
        <p14:creationId xmlns:p14="http://schemas.microsoft.com/office/powerpoint/2010/main" val="376641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FEE4AC-9351-4740-3DEA-67CD486B987B}"/>
              </a:ext>
            </a:extLst>
          </p:cNvPr>
          <p:cNvSpPr>
            <a:spLocks noGrp="1"/>
          </p:cNvSpPr>
          <p:nvPr>
            <p:ph type="title"/>
          </p:nvPr>
        </p:nvSpPr>
        <p:spPr>
          <a:xfrm>
            <a:off x="838200" y="4669978"/>
            <a:ext cx="4391024" cy="1173700"/>
          </a:xfrm>
        </p:spPr>
        <p:txBody>
          <a:bodyPr anchor="t">
            <a:normAutofit/>
          </a:bodyPr>
          <a:lstStyle/>
          <a:p>
            <a:r>
              <a:rPr lang="en-US" sz="2800">
                <a:solidFill>
                  <a:schemeClr val="bg1"/>
                </a:solidFill>
              </a:rPr>
              <a:t>What types of buildings can be used as recovery homes?</a:t>
            </a:r>
          </a:p>
        </p:txBody>
      </p:sp>
      <p:pic>
        <p:nvPicPr>
          <p:cNvPr id="4098" name="Picture 2">
            <a:extLst>
              <a:ext uri="{FF2B5EF4-FFF2-40B4-BE49-F238E27FC236}">
                <a16:creationId xmlns:a16="http://schemas.microsoft.com/office/drawing/2014/main" id="{5EF845BF-8410-8B75-D854-2D798CD692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756" r="23860"/>
          <a:stretch/>
        </p:blipFill>
        <p:spPr bwMode="auto">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Free Photography of Orange and Gray Building Stock Photo">
            <a:extLst>
              <a:ext uri="{FF2B5EF4-FFF2-40B4-BE49-F238E27FC236}">
                <a16:creationId xmlns:a16="http://schemas.microsoft.com/office/drawing/2014/main" id="{5B2DC5A0-D44E-A54F-3365-81A38B7B8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643" r="11837" b="-2"/>
          <a:stretch/>
        </p:blipFill>
        <p:spPr bwMode="auto">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7FEC016B-F39C-227D-6A7C-539C869A1D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0932" r="-1" b="12186"/>
          <a:stretch/>
        </p:blipFill>
        <p:spPr bwMode="auto">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a:noFill/>
          <a:extLst>
            <a:ext uri="{909E8E84-426E-40DD-AFC4-6F175D3DCCD1}">
              <a14:hiddenFill xmlns:a14="http://schemas.microsoft.com/office/drawing/2010/main">
                <a:solidFill>
                  <a:srgbClr val="FFFFFF"/>
                </a:solidFill>
              </a14:hiddenFill>
            </a:ext>
          </a:extLst>
        </p:spPr>
      </p:pic>
      <p:grpSp>
        <p:nvGrpSpPr>
          <p:cNvPr id="4109" name="Group 4108">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4110" name="Freeform: Shape 4109">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11" name="Freeform: Shape 4110">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6EBB6D58-B383-FE58-5D5A-8AE16502F19C}"/>
              </a:ext>
            </a:extLst>
          </p:cNvPr>
          <p:cNvSpPr>
            <a:spLocks noGrp="1"/>
          </p:cNvSpPr>
          <p:nvPr>
            <p:ph idx="1"/>
          </p:nvPr>
        </p:nvSpPr>
        <p:spPr>
          <a:xfrm>
            <a:off x="5664201" y="4766267"/>
            <a:ext cx="5692774" cy="1077411"/>
          </a:xfrm>
        </p:spPr>
        <p:txBody>
          <a:bodyPr>
            <a:normAutofit/>
          </a:bodyPr>
          <a:lstStyle/>
          <a:p>
            <a:r>
              <a:rPr lang="en-US" sz="1500">
                <a:solidFill>
                  <a:schemeClr val="bg1">
                    <a:alpha val="80000"/>
                  </a:schemeClr>
                </a:solidFill>
              </a:rPr>
              <a:t>Recovery housing residents live as a functionally equivalent family</a:t>
            </a:r>
          </a:p>
          <a:p>
            <a:r>
              <a:rPr lang="en-US" sz="1500">
                <a:solidFill>
                  <a:schemeClr val="bg1">
                    <a:alpha val="80000"/>
                  </a:schemeClr>
                </a:solidFill>
              </a:rPr>
              <a:t>If a family can live in the building, recovery housing residents can live in the building</a:t>
            </a:r>
          </a:p>
        </p:txBody>
      </p:sp>
    </p:spTree>
    <p:extLst>
      <p:ext uri="{BB962C8B-B14F-4D97-AF65-F5344CB8AC3E}">
        <p14:creationId xmlns:p14="http://schemas.microsoft.com/office/powerpoint/2010/main" val="4092883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1" name="Rectangle 5130">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Picture 6" descr="Free Closed Gray Apartment Door Stock Photo">
            <a:extLst>
              <a:ext uri="{FF2B5EF4-FFF2-40B4-BE49-F238E27FC236}">
                <a16:creationId xmlns:a16="http://schemas.microsoft.com/office/drawing/2014/main" id="{5632AE9A-6D9A-33F5-739A-371269DD4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4835"/>
          <a:stretch/>
        </p:blipFill>
        <p:spPr bwMode="auto">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0B398007-EFCF-D609-7A72-688B7462C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89" r="1" b="1"/>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5124" name="Picture 4" descr="Free Yellow Concrete House Stock Photo">
            <a:extLst>
              <a:ext uri="{FF2B5EF4-FFF2-40B4-BE49-F238E27FC236}">
                <a16:creationId xmlns:a16="http://schemas.microsoft.com/office/drawing/2014/main" id="{A1EC3202-F8AC-A2A3-7D19-052160958A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5230" r="-2" b="22974"/>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5133" name="Freeform: Shape 5132">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135" name="Freeform: Shape 5134">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7" name="Rectangle 5136">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9" name="Rectangle 5138">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70EF6C2-FF42-1948-0606-0FA5E7F8EBCF}"/>
              </a:ext>
            </a:extLst>
          </p:cNvPr>
          <p:cNvSpPr>
            <a:spLocks noGrp="1"/>
          </p:cNvSpPr>
          <p:nvPr>
            <p:ph idx="1"/>
          </p:nvPr>
        </p:nvSpPr>
        <p:spPr>
          <a:xfrm>
            <a:off x="448056" y="2258568"/>
            <a:ext cx="2807208" cy="3922776"/>
          </a:xfrm>
        </p:spPr>
        <p:txBody>
          <a:bodyPr>
            <a:normAutofit/>
          </a:bodyPr>
          <a:lstStyle/>
          <a:p>
            <a:r>
              <a:rPr lang="en-US" sz="1700"/>
              <a:t>This means that homes can be </a:t>
            </a:r>
          </a:p>
          <a:p>
            <a:pPr lvl="1"/>
            <a:r>
              <a:rPr lang="en-US" sz="1700"/>
              <a:t>Single Family Homes</a:t>
            </a:r>
          </a:p>
          <a:p>
            <a:pPr lvl="1"/>
            <a:r>
              <a:rPr lang="en-US" sz="1700"/>
              <a:t>Duplexes</a:t>
            </a:r>
          </a:p>
          <a:p>
            <a:pPr lvl="1"/>
            <a:r>
              <a:rPr lang="en-US" sz="1700"/>
              <a:t>Apartment Buildings</a:t>
            </a:r>
          </a:p>
          <a:p>
            <a:pPr lvl="1"/>
            <a:r>
              <a:rPr lang="en-US" sz="1700"/>
              <a:t>Buildings repurposed to be housing </a:t>
            </a:r>
          </a:p>
        </p:txBody>
      </p:sp>
    </p:spTree>
    <p:extLst>
      <p:ext uri="{BB962C8B-B14F-4D97-AF65-F5344CB8AC3E}">
        <p14:creationId xmlns:p14="http://schemas.microsoft.com/office/powerpoint/2010/main" val="1926740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Free Lots Of Numbers Stock Photo">
            <a:extLst>
              <a:ext uri="{FF2B5EF4-FFF2-40B4-BE49-F238E27FC236}">
                <a16:creationId xmlns:a16="http://schemas.microsoft.com/office/drawing/2014/main" id="{CD2C3CEA-B093-B17E-25C4-8EB47FAE0AB0}"/>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t="4322" b="11092"/>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3FDB61B-7AEA-DE78-D6DE-67E02A6861CE}"/>
              </a:ext>
            </a:extLst>
          </p:cNvPr>
          <p:cNvSpPr>
            <a:spLocks noGrp="1"/>
          </p:cNvSpPr>
          <p:nvPr>
            <p:ph type="title"/>
          </p:nvPr>
        </p:nvSpPr>
        <p:spPr>
          <a:xfrm>
            <a:off x="841249" y="941832"/>
            <a:ext cx="10506456" cy="2057400"/>
          </a:xfrm>
        </p:spPr>
        <p:txBody>
          <a:bodyPr anchor="b">
            <a:normAutofit/>
          </a:bodyPr>
          <a:lstStyle/>
          <a:p>
            <a:r>
              <a:rPr lang="en-US" sz="5000">
                <a:solidFill>
                  <a:schemeClr val="bg1"/>
                </a:solidFill>
              </a:rPr>
              <a:t>Capacity</a:t>
            </a:r>
          </a:p>
        </p:txBody>
      </p:sp>
      <p:sp>
        <p:nvSpPr>
          <p:cNvPr id="6153" name="Rectangle 615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155" name="Rectangle 615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6F73F08-2486-054C-51BD-65F76B564F70}"/>
              </a:ext>
            </a:extLst>
          </p:cNvPr>
          <p:cNvSpPr>
            <a:spLocks noGrp="1"/>
          </p:cNvSpPr>
          <p:nvPr>
            <p:ph idx="1"/>
          </p:nvPr>
        </p:nvSpPr>
        <p:spPr>
          <a:xfrm>
            <a:off x="841248" y="3502152"/>
            <a:ext cx="10506456" cy="2670048"/>
          </a:xfrm>
        </p:spPr>
        <p:txBody>
          <a:bodyPr>
            <a:normAutofit/>
          </a:bodyPr>
          <a:lstStyle/>
          <a:p>
            <a:pPr marL="0" indent="0">
              <a:buNone/>
            </a:pPr>
            <a:r>
              <a:rPr lang="en-US" sz="2000">
                <a:solidFill>
                  <a:schemeClr val="bg1"/>
                </a:solidFill>
              </a:rPr>
              <a:t>Minimum of 3 residents</a:t>
            </a:r>
          </a:p>
          <a:p>
            <a:pPr marL="0" indent="0">
              <a:buNone/>
            </a:pPr>
            <a:endParaRPr lang="en-US" sz="2000">
              <a:solidFill>
                <a:schemeClr val="bg1"/>
              </a:solidFill>
            </a:endParaRPr>
          </a:p>
          <a:p>
            <a:pPr marL="0" indent="0">
              <a:buNone/>
            </a:pPr>
            <a:r>
              <a:rPr lang="en-US" sz="2000">
                <a:solidFill>
                  <a:schemeClr val="bg1"/>
                </a:solidFill>
              </a:rPr>
              <a:t>OR</a:t>
            </a:r>
          </a:p>
          <a:p>
            <a:pPr marL="0" indent="0">
              <a:buNone/>
            </a:pPr>
            <a:endParaRPr lang="en-US" sz="2000">
              <a:solidFill>
                <a:schemeClr val="bg1"/>
              </a:solidFill>
            </a:endParaRPr>
          </a:p>
          <a:p>
            <a:pPr marL="0" indent="0">
              <a:buNone/>
            </a:pPr>
            <a:r>
              <a:rPr lang="en-US" sz="2000">
                <a:solidFill>
                  <a:schemeClr val="bg1"/>
                </a:solidFill>
              </a:rPr>
              <a:t>Larger recovery environment made of multiple dwellings that creates an environment of peer support</a:t>
            </a:r>
          </a:p>
        </p:txBody>
      </p:sp>
    </p:spTree>
    <p:extLst>
      <p:ext uri="{BB962C8B-B14F-4D97-AF65-F5344CB8AC3E}">
        <p14:creationId xmlns:p14="http://schemas.microsoft.com/office/powerpoint/2010/main" val="2396326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Free Black Home Area Rug Stock Photo">
            <a:extLst>
              <a:ext uri="{FF2B5EF4-FFF2-40B4-BE49-F238E27FC236}">
                <a16:creationId xmlns:a16="http://schemas.microsoft.com/office/drawing/2014/main" id="{4B18C5C7-6DD7-C7AA-C8A4-6037D286F6BC}"/>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b="15414"/>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0CB99B4-6C8C-F05A-2596-46C9C9AC0450}"/>
              </a:ext>
            </a:extLst>
          </p:cNvPr>
          <p:cNvSpPr>
            <a:spLocks noGrp="1"/>
          </p:cNvSpPr>
          <p:nvPr>
            <p:ph type="title"/>
          </p:nvPr>
        </p:nvSpPr>
        <p:spPr>
          <a:xfrm>
            <a:off x="841249" y="941832"/>
            <a:ext cx="10506456" cy="2057400"/>
          </a:xfrm>
        </p:spPr>
        <p:txBody>
          <a:bodyPr anchor="b">
            <a:normAutofit/>
          </a:bodyPr>
          <a:lstStyle/>
          <a:p>
            <a:r>
              <a:rPr lang="en-US" sz="5000">
                <a:solidFill>
                  <a:schemeClr val="bg1"/>
                </a:solidFill>
              </a:rPr>
              <a:t>Maximum Capacity </a:t>
            </a:r>
          </a:p>
        </p:txBody>
      </p:sp>
      <p:sp>
        <p:nvSpPr>
          <p:cNvPr id="7177" name="Rectangle 71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79" name="Rectangle 71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D3962D7-379C-8617-7AEA-5A49A3E24DD9}"/>
              </a:ext>
            </a:extLst>
          </p:cNvPr>
          <p:cNvSpPr>
            <a:spLocks noGrp="1"/>
          </p:cNvSpPr>
          <p:nvPr>
            <p:ph idx="1"/>
          </p:nvPr>
        </p:nvSpPr>
        <p:spPr>
          <a:xfrm>
            <a:off x="841248" y="3502152"/>
            <a:ext cx="10506456" cy="2670048"/>
          </a:xfrm>
        </p:spPr>
        <p:txBody>
          <a:bodyPr>
            <a:normAutofit/>
          </a:bodyPr>
          <a:lstStyle/>
          <a:p>
            <a:pPr marL="0" indent="0">
              <a:buNone/>
            </a:pPr>
            <a:r>
              <a:rPr lang="en-US" sz="2000" dirty="0">
                <a:solidFill>
                  <a:schemeClr val="bg1"/>
                </a:solidFill>
              </a:rPr>
              <a:t>Dependent on </a:t>
            </a:r>
          </a:p>
          <a:p>
            <a:r>
              <a:rPr lang="en-US" sz="2000" dirty="0">
                <a:solidFill>
                  <a:schemeClr val="bg1"/>
                </a:solidFill>
              </a:rPr>
              <a:t>Number of Bathrooms (1 sink, 1 shower, 1 toilet per six residents)</a:t>
            </a:r>
          </a:p>
          <a:p>
            <a:r>
              <a:rPr lang="en-US" sz="2000" dirty="0">
                <a:solidFill>
                  <a:schemeClr val="bg1"/>
                </a:solidFill>
              </a:rPr>
              <a:t>Size of Bedrooms (70 sq feet for first person, 50 sq feet for each additional)</a:t>
            </a:r>
          </a:p>
          <a:p>
            <a:r>
              <a:rPr lang="en-US" sz="2000" dirty="0">
                <a:solidFill>
                  <a:schemeClr val="bg1"/>
                </a:solidFill>
              </a:rPr>
              <a:t>Size of Dining Areas</a:t>
            </a:r>
          </a:p>
          <a:p>
            <a:r>
              <a:rPr lang="en-US" sz="2000" dirty="0">
                <a:solidFill>
                  <a:schemeClr val="bg1"/>
                </a:solidFill>
              </a:rPr>
              <a:t>Size of Living/Common Areas</a:t>
            </a:r>
          </a:p>
          <a:p>
            <a:r>
              <a:rPr lang="en-US" sz="2000" dirty="0">
                <a:solidFill>
                  <a:schemeClr val="bg1"/>
                </a:solidFill>
              </a:rPr>
              <a:t>Amount of Food Storage Space</a:t>
            </a:r>
          </a:p>
        </p:txBody>
      </p:sp>
    </p:spTree>
    <p:extLst>
      <p:ext uri="{BB962C8B-B14F-4D97-AF65-F5344CB8AC3E}">
        <p14:creationId xmlns:p14="http://schemas.microsoft.com/office/powerpoint/2010/main" val="2108274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42DB7F-2557-78B7-90A2-C4E505DD26E3}"/>
              </a:ext>
            </a:extLst>
          </p:cNvPr>
          <p:cNvSpPr>
            <a:spLocks noGrp="1"/>
          </p:cNvSpPr>
          <p:nvPr>
            <p:ph type="title"/>
          </p:nvPr>
        </p:nvSpPr>
        <p:spPr>
          <a:xfrm>
            <a:off x="838200" y="557189"/>
            <a:ext cx="3374136" cy="5567891"/>
          </a:xfrm>
        </p:spPr>
        <p:txBody>
          <a:bodyPr>
            <a:normAutofit/>
          </a:bodyPr>
          <a:lstStyle/>
          <a:p>
            <a:r>
              <a:rPr lang="en-US" sz="5200"/>
              <a:t>Objectives</a:t>
            </a:r>
          </a:p>
        </p:txBody>
      </p:sp>
      <p:graphicFrame>
        <p:nvGraphicFramePr>
          <p:cNvPr id="5" name="Content Placeholder 2">
            <a:extLst>
              <a:ext uri="{FF2B5EF4-FFF2-40B4-BE49-F238E27FC236}">
                <a16:creationId xmlns:a16="http://schemas.microsoft.com/office/drawing/2014/main" id="{A2508795-895A-EC67-9CB7-C1BB3127D0C2}"/>
              </a:ext>
            </a:extLst>
          </p:cNvPr>
          <p:cNvGraphicFramePr>
            <a:graphicFrameLocks noGrp="1"/>
          </p:cNvGraphicFramePr>
          <p:nvPr>
            <p:ph idx="1"/>
            <p:extLst>
              <p:ext uri="{D42A27DB-BD31-4B8C-83A1-F6EECF244321}">
                <p14:modId xmlns:p14="http://schemas.microsoft.com/office/powerpoint/2010/main" val="1307067801"/>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8600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1" name="Rectangle 308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074" name="Picture 2" descr="Free Two people reviewing architectural plans and measuring a new home design. Stock Photo">
            <a:extLst>
              <a:ext uri="{FF2B5EF4-FFF2-40B4-BE49-F238E27FC236}">
                <a16:creationId xmlns:a16="http://schemas.microsoft.com/office/drawing/2014/main" id="{28CDA942-BA2C-03F7-BB6E-D06559FB8612}"/>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t="15730"/>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272B345-812B-3785-7D49-F053506EAEAB}"/>
              </a:ext>
            </a:extLst>
          </p:cNvPr>
          <p:cNvSpPr>
            <a:spLocks noGrp="1"/>
          </p:cNvSpPr>
          <p:nvPr>
            <p:ph type="title"/>
          </p:nvPr>
        </p:nvSpPr>
        <p:spPr>
          <a:xfrm>
            <a:off x="1198181" y="728906"/>
            <a:ext cx="9792471" cy="2057037"/>
          </a:xfrm>
        </p:spPr>
        <p:txBody>
          <a:bodyPr>
            <a:normAutofit/>
          </a:bodyPr>
          <a:lstStyle/>
          <a:p>
            <a:r>
              <a:rPr lang="en-US">
                <a:solidFill>
                  <a:srgbClr val="FFFFFF"/>
                </a:solidFill>
              </a:rPr>
              <a:t>Please contact us if you have a unique layout or home</a:t>
            </a:r>
          </a:p>
        </p:txBody>
      </p:sp>
      <p:sp>
        <p:nvSpPr>
          <p:cNvPr id="3" name="Content Placeholder 2">
            <a:extLst>
              <a:ext uri="{FF2B5EF4-FFF2-40B4-BE49-F238E27FC236}">
                <a16:creationId xmlns:a16="http://schemas.microsoft.com/office/drawing/2014/main" id="{DCF263F0-41AF-174C-86C9-498275F4213A}"/>
              </a:ext>
            </a:extLst>
          </p:cNvPr>
          <p:cNvSpPr>
            <a:spLocks noGrp="1"/>
          </p:cNvSpPr>
          <p:nvPr>
            <p:ph idx="1"/>
          </p:nvPr>
        </p:nvSpPr>
        <p:spPr>
          <a:xfrm>
            <a:off x="1198181" y="2957665"/>
            <a:ext cx="9792471" cy="3171423"/>
          </a:xfrm>
        </p:spPr>
        <p:txBody>
          <a:bodyPr>
            <a:normAutofit/>
          </a:bodyPr>
          <a:lstStyle/>
          <a:p>
            <a:r>
              <a:rPr lang="en-US" sz="2000">
                <a:solidFill>
                  <a:srgbClr val="FFFFFF"/>
                </a:solidFill>
              </a:rPr>
              <a:t>We are more than happy to answer questions</a:t>
            </a:r>
          </a:p>
          <a:p>
            <a:r>
              <a:rPr lang="en-US" sz="2000">
                <a:solidFill>
                  <a:srgbClr val="FFFFFF"/>
                </a:solidFill>
              </a:rPr>
              <a:t>We advise to participate in the review and let us see what the space looks like</a:t>
            </a:r>
          </a:p>
          <a:p>
            <a:r>
              <a:rPr lang="en-US" sz="2000">
                <a:solidFill>
                  <a:srgbClr val="FFFFFF"/>
                </a:solidFill>
              </a:rPr>
              <a:t>We are much better and coming up with creative ways to meet the standards if we can </a:t>
            </a:r>
          </a:p>
          <a:p>
            <a:pPr lvl="1"/>
            <a:r>
              <a:rPr lang="en-US" sz="2000">
                <a:solidFill>
                  <a:srgbClr val="FFFFFF"/>
                </a:solidFill>
              </a:rPr>
              <a:t>Learn about your program</a:t>
            </a:r>
          </a:p>
          <a:p>
            <a:pPr lvl="1"/>
            <a:r>
              <a:rPr lang="en-US" sz="2000">
                <a:solidFill>
                  <a:srgbClr val="FFFFFF"/>
                </a:solidFill>
              </a:rPr>
              <a:t>See the space</a:t>
            </a:r>
          </a:p>
          <a:p>
            <a:pPr lvl="1"/>
            <a:r>
              <a:rPr lang="en-US" sz="2000">
                <a:solidFill>
                  <a:srgbClr val="FFFFFF"/>
                </a:solidFill>
              </a:rPr>
              <a:t>Understand how things work while we are there</a:t>
            </a:r>
          </a:p>
        </p:txBody>
      </p:sp>
    </p:spTree>
    <p:extLst>
      <p:ext uri="{BB962C8B-B14F-4D97-AF65-F5344CB8AC3E}">
        <p14:creationId xmlns:p14="http://schemas.microsoft.com/office/powerpoint/2010/main" val="1804744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Yellow question mark">
            <a:extLst>
              <a:ext uri="{FF2B5EF4-FFF2-40B4-BE49-F238E27FC236}">
                <a16:creationId xmlns:a16="http://schemas.microsoft.com/office/drawing/2014/main" id="{F4AA03CD-959A-8907-FFFB-7A56409FD020}"/>
              </a:ext>
            </a:extLst>
          </p:cNvPr>
          <p:cNvPicPr>
            <a:picLocks noChangeAspect="1"/>
          </p:cNvPicPr>
          <p:nvPr/>
        </p:nvPicPr>
        <p:blipFill>
          <a:blip r:embed="rId2">
            <a:alphaModFix amt="50000"/>
          </a:blip>
          <a:srcRect b="6250"/>
          <a:stretch/>
        </p:blipFill>
        <p:spPr>
          <a:xfrm>
            <a:off x="20" y="1"/>
            <a:ext cx="12191980" cy="6857999"/>
          </a:xfrm>
          <a:prstGeom prst="rect">
            <a:avLst/>
          </a:prstGeom>
        </p:spPr>
      </p:pic>
      <p:sp>
        <p:nvSpPr>
          <p:cNvPr id="2" name="Title 1">
            <a:extLst>
              <a:ext uri="{FF2B5EF4-FFF2-40B4-BE49-F238E27FC236}">
                <a16:creationId xmlns:a16="http://schemas.microsoft.com/office/drawing/2014/main" id="{35595C0C-62AB-D196-74FD-54C5F307AEB0}"/>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Questions</a:t>
            </a:r>
          </a:p>
        </p:txBody>
      </p:sp>
    </p:spTree>
    <p:extLst>
      <p:ext uri="{BB962C8B-B14F-4D97-AF65-F5344CB8AC3E}">
        <p14:creationId xmlns:p14="http://schemas.microsoft.com/office/powerpoint/2010/main" val="24184831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a:extLst>
              <a:ext uri="{FF2B5EF4-FFF2-40B4-BE49-F238E27FC236}">
                <a16:creationId xmlns:a16="http://schemas.microsoft.com/office/drawing/2014/main" id="{9CC3511B-9BE8-D905-D9D8-41070FAFFCAB}"/>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t="963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7741FE4-30F9-54DC-6C45-2AFDD2B8676B}"/>
              </a:ext>
            </a:extLst>
          </p:cNvPr>
          <p:cNvSpPr>
            <a:spLocks noGrp="1"/>
          </p:cNvSpPr>
          <p:nvPr>
            <p:ph type="title"/>
          </p:nvPr>
        </p:nvSpPr>
        <p:spPr>
          <a:xfrm>
            <a:off x="838200" y="365125"/>
            <a:ext cx="10515600" cy="1325563"/>
          </a:xfrm>
        </p:spPr>
        <p:txBody>
          <a:bodyPr>
            <a:normAutofit/>
          </a:bodyPr>
          <a:lstStyle/>
          <a:p>
            <a:r>
              <a:rPr lang="en-US">
                <a:solidFill>
                  <a:srgbClr val="FFFFFF"/>
                </a:solidFill>
              </a:rPr>
              <a:t>Outdoors</a:t>
            </a:r>
          </a:p>
        </p:txBody>
      </p:sp>
      <p:sp>
        <p:nvSpPr>
          <p:cNvPr id="3" name="Content Placeholder 2">
            <a:extLst>
              <a:ext uri="{FF2B5EF4-FFF2-40B4-BE49-F238E27FC236}">
                <a16:creationId xmlns:a16="http://schemas.microsoft.com/office/drawing/2014/main" id="{BE9C3A1B-0D0E-70B1-C261-E5F26DEBB30A}"/>
              </a:ext>
            </a:extLst>
          </p:cNvPr>
          <p:cNvSpPr>
            <a:spLocks noGrp="1"/>
          </p:cNvSpPr>
          <p:nvPr>
            <p:ph idx="1"/>
          </p:nvPr>
        </p:nvSpPr>
        <p:spPr>
          <a:xfrm>
            <a:off x="838200" y="1825625"/>
            <a:ext cx="10515600" cy="4351338"/>
          </a:xfrm>
        </p:spPr>
        <p:txBody>
          <a:bodyPr>
            <a:normAutofit/>
          </a:bodyPr>
          <a:lstStyle/>
          <a:p>
            <a:r>
              <a:rPr lang="en-US">
                <a:solidFill>
                  <a:srgbClr val="FFFFFF"/>
                </a:solidFill>
              </a:rPr>
              <a:t>Property is smoke free OR designated smoking area outside with appropriate container </a:t>
            </a:r>
          </a:p>
          <a:p>
            <a:r>
              <a:rPr lang="en-US">
                <a:solidFill>
                  <a:srgbClr val="FFFFFF"/>
                </a:solidFill>
              </a:rPr>
              <a:t>Yard is free from trash</a:t>
            </a:r>
          </a:p>
          <a:p>
            <a:r>
              <a:rPr lang="en-US">
                <a:solidFill>
                  <a:srgbClr val="FFFFFF"/>
                </a:solidFill>
              </a:rPr>
              <a:t>Any external structures are safe </a:t>
            </a:r>
          </a:p>
          <a:p>
            <a:r>
              <a:rPr lang="en-US">
                <a:solidFill>
                  <a:srgbClr val="FFFFFF"/>
                </a:solidFill>
              </a:rPr>
              <a:t>Any fencing is in good repair and safe</a:t>
            </a:r>
          </a:p>
          <a:p>
            <a:r>
              <a:rPr lang="en-US">
                <a:solidFill>
                  <a:srgbClr val="FFFFFF"/>
                </a:solidFill>
              </a:rPr>
              <a:t>No indoor furniture used as outdoor furniture</a:t>
            </a:r>
          </a:p>
          <a:p>
            <a:r>
              <a:rPr lang="en-US">
                <a:solidFill>
                  <a:srgbClr val="FFFFFF"/>
                </a:solidFill>
              </a:rPr>
              <a:t>Doors to come are in good repair and safe</a:t>
            </a:r>
          </a:p>
          <a:p>
            <a:r>
              <a:rPr lang="en-US">
                <a:solidFill>
                  <a:srgbClr val="FFFFFF"/>
                </a:solidFill>
              </a:rPr>
              <a:t>Exits are not blocked for purpose of egress</a:t>
            </a:r>
          </a:p>
          <a:p>
            <a:endParaRPr lang="en-US">
              <a:solidFill>
                <a:srgbClr val="FFFFFF"/>
              </a:solidFill>
            </a:endParaRPr>
          </a:p>
        </p:txBody>
      </p:sp>
    </p:spTree>
    <p:extLst>
      <p:ext uri="{BB962C8B-B14F-4D97-AF65-F5344CB8AC3E}">
        <p14:creationId xmlns:p14="http://schemas.microsoft.com/office/powerpoint/2010/main" val="467648062"/>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883CD7-58DB-073C-7D66-48BA09F3EBBE}"/>
              </a:ext>
            </a:extLst>
          </p:cNvPr>
          <p:cNvSpPr>
            <a:spLocks noGrp="1"/>
          </p:cNvSpPr>
          <p:nvPr>
            <p:ph type="title"/>
          </p:nvPr>
        </p:nvSpPr>
        <p:spPr>
          <a:xfrm>
            <a:off x="640080" y="325369"/>
            <a:ext cx="4368602" cy="1956841"/>
          </a:xfrm>
        </p:spPr>
        <p:txBody>
          <a:bodyPr anchor="b">
            <a:normAutofit/>
          </a:bodyPr>
          <a:lstStyle/>
          <a:p>
            <a:r>
              <a:rPr lang="en-US" sz="5400"/>
              <a:t>Documents</a:t>
            </a:r>
          </a:p>
        </p:txBody>
      </p:sp>
      <p:sp>
        <p:nvSpPr>
          <p:cNvPr id="92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5EA467-3C10-BC15-3F2E-0697AC9DA261}"/>
              </a:ext>
            </a:extLst>
          </p:cNvPr>
          <p:cNvSpPr>
            <a:spLocks noGrp="1"/>
          </p:cNvSpPr>
          <p:nvPr>
            <p:ph idx="1"/>
          </p:nvPr>
        </p:nvSpPr>
        <p:spPr>
          <a:xfrm>
            <a:off x="640080" y="2872899"/>
            <a:ext cx="4243589" cy="3320668"/>
          </a:xfrm>
        </p:spPr>
        <p:txBody>
          <a:bodyPr>
            <a:normAutofit/>
          </a:bodyPr>
          <a:lstStyle/>
          <a:p>
            <a:r>
              <a:rPr lang="en-US" sz="2000"/>
              <a:t>Copies of the following policies must be in a common area of the home</a:t>
            </a:r>
          </a:p>
          <a:p>
            <a:pPr lvl="1"/>
            <a:r>
              <a:rPr lang="en-US" sz="2000"/>
              <a:t>Emergency </a:t>
            </a:r>
          </a:p>
          <a:p>
            <a:pPr lvl="1"/>
            <a:r>
              <a:rPr lang="en-US" sz="2000"/>
              <a:t>Medication</a:t>
            </a:r>
          </a:p>
          <a:p>
            <a:pPr lvl="1"/>
            <a:r>
              <a:rPr lang="en-US" sz="2000"/>
              <a:t>Visitor</a:t>
            </a:r>
          </a:p>
          <a:p>
            <a:pPr lvl="1"/>
            <a:r>
              <a:rPr lang="en-US" sz="2000"/>
              <a:t>Resident Rights/ Grievance</a:t>
            </a:r>
          </a:p>
          <a:p>
            <a:pPr lvl="1"/>
            <a:r>
              <a:rPr lang="en-US" sz="2000"/>
              <a:t>Communicable Disease</a:t>
            </a:r>
          </a:p>
          <a:p>
            <a:pPr lvl="1"/>
            <a:r>
              <a:rPr lang="en-US" sz="2000"/>
              <a:t>Neighbor Concerns</a:t>
            </a:r>
          </a:p>
          <a:p>
            <a:pPr lvl="1"/>
            <a:r>
              <a:rPr lang="en-US" sz="2000"/>
              <a:t>Code of Conduct</a:t>
            </a:r>
          </a:p>
          <a:p>
            <a:pPr lvl="1"/>
            <a:endParaRPr lang="en-US" sz="2000"/>
          </a:p>
          <a:p>
            <a:pPr lvl="1"/>
            <a:endParaRPr lang="en-US" sz="2000"/>
          </a:p>
        </p:txBody>
      </p:sp>
      <p:pic>
        <p:nvPicPr>
          <p:cNvPr id="9218" name="Picture 2">
            <a:extLst>
              <a:ext uri="{FF2B5EF4-FFF2-40B4-BE49-F238E27FC236}">
                <a16:creationId xmlns:a16="http://schemas.microsoft.com/office/drawing/2014/main" id="{EB020369-862C-072C-F21B-421A06DEB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975" r="18810"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59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3FC93E-05B9-D94D-D8F9-040143586611}"/>
              </a:ext>
            </a:extLst>
          </p:cNvPr>
          <p:cNvSpPr>
            <a:spLocks noGrp="1"/>
          </p:cNvSpPr>
          <p:nvPr>
            <p:ph type="title"/>
          </p:nvPr>
        </p:nvSpPr>
        <p:spPr>
          <a:xfrm>
            <a:off x="761800" y="762001"/>
            <a:ext cx="5334197" cy="1708242"/>
          </a:xfrm>
        </p:spPr>
        <p:txBody>
          <a:bodyPr anchor="ctr">
            <a:normAutofit/>
          </a:bodyPr>
          <a:lstStyle/>
          <a:p>
            <a:r>
              <a:rPr lang="en-US" sz="4000"/>
              <a:t>Compliance with home’s medication policy</a:t>
            </a:r>
          </a:p>
        </p:txBody>
      </p:sp>
      <p:sp>
        <p:nvSpPr>
          <p:cNvPr id="3" name="Content Placeholder 2">
            <a:extLst>
              <a:ext uri="{FF2B5EF4-FFF2-40B4-BE49-F238E27FC236}">
                <a16:creationId xmlns:a16="http://schemas.microsoft.com/office/drawing/2014/main" id="{431D716A-2B2C-282F-F1B2-90454B332F08}"/>
              </a:ext>
            </a:extLst>
          </p:cNvPr>
          <p:cNvSpPr>
            <a:spLocks noGrp="1"/>
          </p:cNvSpPr>
          <p:nvPr>
            <p:ph idx="1"/>
          </p:nvPr>
        </p:nvSpPr>
        <p:spPr>
          <a:xfrm>
            <a:off x="761800" y="2470244"/>
            <a:ext cx="5334197" cy="3769835"/>
          </a:xfrm>
        </p:spPr>
        <p:txBody>
          <a:bodyPr anchor="ctr">
            <a:normAutofit/>
          </a:bodyPr>
          <a:lstStyle/>
          <a:p>
            <a:r>
              <a:rPr lang="en-US" sz="2000"/>
              <a:t>If the policy mentions lock boxes, lockers, secure storage, we will need to see those</a:t>
            </a:r>
          </a:p>
          <a:p>
            <a:r>
              <a:rPr lang="en-US" sz="2000"/>
              <a:t>Medications should be kept secured</a:t>
            </a:r>
          </a:p>
        </p:txBody>
      </p:sp>
      <p:pic>
        <p:nvPicPr>
          <p:cNvPr id="5" name="Picture 4" descr="Blue scheduled pillbox">
            <a:extLst>
              <a:ext uri="{FF2B5EF4-FFF2-40B4-BE49-F238E27FC236}">
                <a16:creationId xmlns:a16="http://schemas.microsoft.com/office/drawing/2014/main" id="{DA793D33-D096-7D29-093A-DAA80CE8C12D}"/>
              </a:ext>
            </a:extLst>
          </p:cNvPr>
          <p:cNvPicPr>
            <a:picLocks noChangeAspect="1"/>
          </p:cNvPicPr>
          <p:nvPr/>
        </p:nvPicPr>
        <p:blipFill>
          <a:blip r:embed="rId2"/>
          <a:srcRect l="17719" r="30445"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56696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E39111C-4D09-A090-0AE2-CF89C7EA6CD2}"/>
              </a:ext>
            </a:extLst>
          </p:cNvPr>
          <p:cNvPicPr>
            <a:picLocks noChangeAspect="1"/>
          </p:cNvPicPr>
          <p:nvPr/>
        </p:nvPicPr>
        <p:blipFill>
          <a:blip r:embed="rId2">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B37CBA47-79D6-E1E6-AA78-018EC573B475}"/>
              </a:ext>
            </a:extLst>
          </p:cNvPr>
          <p:cNvSpPr>
            <a:spLocks noGrp="1"/>
          </p:cNvSpPr>
          <p:nvPr>
            <p:ph type="title"/>
          </p:nvPr>
        </p:nvSpPr>
        <p:spPr>
          <a:xfrm>
            <a:off x="838200" y="365125"/>
            <a:ext cx="10515600" cy="1325563"/>
          </a:xfrm>
        </p:spPr>
        <p:txBody>
          <a:bodyPr>
            <a:normAutofit/>
          </a:bodyPr>
          <a:lstStyle/>
          <a:p>
            <a:r>
              <a:rPr lang="en-US">
                <a:solidFill>
                  <a:srgbClr val="FFFFFF"/>
                </a:solidFill>
              </a:rPr>
              <a:t>Overdose Reversal Medication</a:t>
            </a:r>
          </a:p>
        </p:txBody>
      </p:sp>
      <p:graphicFrame>
        <p:nvGraphicFramePr>
          <p:cNvPr id="5" name="Content Placeholder 2">
            <a:extLst>
              <a:ext uri="{FF2B5EF4-FFF2-40B4-BE49-F238E27FC236}">
                <a16:creationId xmlns:a16="http://schemas.microsoft.com/office/drawing/2014/main" id="{9BE0678E-6DD2-F598-FF5C-17A2264AC584}"/>
              </a:ext>
            </a:extLst>
          </p:cNvPr>
          <p:cNvGraphicFramePr>
            <a:graphicFrameLocks noGrp="1"/>
          </p:cNvGraphicFramePr>
          <p:nvPr>
            <p:ph idx="1"/>
            <p:extLst>
              <p:ext uri="{D42A27DB-BD31-4B8C-83A1-F6EECF244321}">
                <p14:modId xmlns:p14="http://schemas.microsoft.com/office/powerpoint/2010/main" val="361949040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449058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1" name="Rectangle 10250">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6" name="Picture 6" descr="Free Person Cleaning the Floor with a Vacuum Stock Photo">
            <a:extLst>
              <a:ext uri="{FF2B5EF4-FFF2-40B4-BE49-F238E27FC236}">
                <a16:creationId xmlns:a16="http://schemas.microsoft.com/office/drawing/2014/main" id="{B53B7D6B-AC13-5B91-042B-4267C5250F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306" r="52239"/>
          <a:stretch/>
        </p:blipFill>
        <p:spPr bwMode="auto">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extLst>
            <a:ext uri="{909E8E84-426E-40DD-AFC4-6F175D3DCCD1}">
              <a14:hiddenFill xmlns:a14="http://schemas.microsoft.com/office/drawing/2010/main">
                <a:solidFill>
                  <a:srgbClr val="FFFFFF"/>
                </a:solidFill>
              </a14:hiddenFill>
            </a:ext>
          </a:extLst>
        </p:spPr>
      </p:pic>
      <p:pic>
        <p:nvPicPr>
          <p:cNvPr id="10242" name="Picture 2" descr="Free Cleaning Supplies in a Bucket Stock Photo">
            <a:extLst>
              <a:ext uri="{FF2B5EF4-FFF2-40B4-BE49-F238E27FC236}">
                <a16:creationId xmlns:a16="http://schemas.microsoft.com/office/drawing/2014/main" id="{CAEAC5A7-9ADD-883A-EF54-524CFCCE9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52" r="-2" b="-2"/>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0244" name="Picture 4" descr="Free Brown Wooden Floor Stock Photo">
            <a:extLst>
              <a:ext uri="{FF2B5EF4-FFF2-40B4-BE49-F238E27FC236}">
                <a16:creationId xmlns:a16="http://schemas.microsoft.com/office/drawing/2014/main" id="{452878A0-8561-04D4-A2D2-DF357E680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08" r="1" b="1"/>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253" name="Freeform: Shape 10252">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248" name="Freeform: Shape 10247">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E5299FE-7546-002E-40A3-51EE6AA5412A}"/>
              </a:ext>
            </a:extLst>
          </p:cNvPr>
          <p:cNvSpPr>
            <a:spLocks noGrp="1"/>
          </p:cNvSpPr>
          <p:nvPr>
            <p:ph type="title"/>
          </p:nvPr>
        </p:nvSpPr>
        <p:spPr>
          <a:xfrm>
            <a:off x="448056" y="685800"/>
            <a:ext cx="2807208" cy="1325563"/>
          </a:xfrm>
        </p:spPr>
        <p:txBody>
          <a:bodyPr>
            <a:normAutofit/>
          </a:bodyPr>
          <a:lstStyle/>
          <a:p>
            <a:r>
              <a:rPr lang="en-US" sz="2800"/>
              <a:t>Cleaning Supplies</a:t>
            </a:r>
          </a:p>
        </p:txBody>
      </p:sp>
      <p:sp>
        <p:nvSpPr>
          <p:cNvPr id="10257" name="Rectangle 10256">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59" name="Rectangle 10258">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191CD32-C701-4F94-8D4E-EABD9F450FB1}"/>
              </a:ext>
            </a:extLst>
          </p:cNvPr>
          <p:cNvSpPr>
            <a:spLocks noGrp="1"/>
          </p:cNvSpPr>
          <p:nvPr>
            <p:ph idx="1"/>
          </p:nvPr>
        </p:nvSpPr>
        <p:spPr>
          <a:xfrm>
            <a:off x="448056" y="2258568"/>
            <a:ext cx="2807208" cy="3922776"/>
          </a:xfrm>
        </p:spPr>
        <p:txBody>
          <a:bodyPr>
            <a:normAutofit/>
          </a:bodyPr>
          <a:lstStyle/>
          <a:p>
            <a:r>
              <a:rPr lang="en-US" sz="1700"/>
              <a:t>Vacuum or broom and dustpan</a:t>
            </a:r>
          </a:p>
          <a:p>
            <a:r>
              <a:rPr lang="en-US" sz="1700"/>
              <a:t>Mop and Bucket</a:t>
            </a:r>
          </a:p>
          <a:p>
            <a:r>
              <a:rPr lang="en-US" sz="1700"/>
              <a:t>Sponges, cleaning rags, or paper towels </a:t>
            </a:r>
          </a:p>
          <a:p>
            <a:r>
              <a:rPr lang="en-US" sz="1700"/>
              <a:t>Cleaner for kitchen counters and bathroom sinks</a:t>
            </a:r>
          </a:p>
          <a:p>
            <a:r>
              <a:rPr lang="en-US" sz="1700"/>
              <a:t>Toilet brush and cleaner</a:t>
            </a:r>
          </a:p>
          <a:p>
            <a:r>
              <a:rPr lang="en-US" sz="1700"/>
              <a:t>Soap to wash dishes</a:t>
            </a:r>
          </a:p>
          <a:p>
            <a:pPr marL="0" indent="0">
              <a:buNone/>
            </a:pPr>
            <a:endParaRPr lang="en-US" sz="1700"/>
          </a:p>
        </p:txBody>
      </p:sp>
    </p:spTree>
    <p:extLst>
      <p:ext uri="{BB962C8B-B14F-4D97-AF65-F5344CB8AC3E}">
        <p14:creationId xmlns:p14="http://schemas.microsoft.com/office/powerpoint/2010/main" val="2551004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a:extLst>
              <a:ext uri="{FF2B5EF4-FFF2-40B4-BE49-F238E27FC236}">
                <a16:creationId xmlns:a16="http://schemas.microsoft.com/office/drawing/2014/main" id="{551B261B-42ED-3950-BC62-52EC8E531925}"/>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t="11925" b="443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769507-C06D-50DC-9A64-40CB4C249266}"/>
              </a:ext>
            </a:extLst>
          </p:cNvPr>
          <p:cNvSpPr>
            <a:spLocks noGrp="1"/>
          </p:cNvSpPr>
          <p:nvPr>
            <p:ph type="title"/>
          </p:nvPr>
        </p:nvSpPr>
        <p:spPr>
          <a:xfrm>
            <a:off x="838200" y="365125"/>
            <a:ext cx="10515600" cy="1325563"/>
          </a:xfrm>
        </p:spPr>
        <p:txBody>
          <a:bodyPr>
            <a:normAutofit/>
          </a:bodyPr>
          <a:lstStyle/>
          <a:p>
            <a:r>
              <a:rPr lang="en-US">
                <a:solidFill>
                  <a:srgbClr val="FFFFFF"/>
                </a:solidFill>
              </a:rPr>
              <a:t>General  	</a:t>
            </a:r>
          </a:p>
        </p:txBody>
      </p:sp>
      <p:sp>
        <p:nvSpPr>
          <p:cNvPr id="3" name="Content Placeholder 2">
            <a:extLst>
              <a:ext uri="{FF2B5EF4-FFF2-40B4-BE49-F238E27FC236}">
                <a16:creationId xmlns:a16="http://schemas.microsoft.com/office/drawing/2014/main" id="{C107A9C2-4A47-E659-F843-7CD26F40EA6F}"/>
              </a:ext>
            </a:extLst>
          </p:cNvPr>
          <p:cNvSpPr>
            <a:spLocks noGrp="1"/>
          </p:cNvSpPr>
          <p:nvPr>
            <p:ph idx="1"/>
          </p:nvPr>
        </p:nvSpPr>
        <p:spPr>
          <a:xfrm>
            <a:off x="838200" y="1825625"/>
            <a:ext cx="10515600" cy="4351338"/>
          </a:xfrm>
        </p:spPr>
        <p:txBody>
          <a:bodyPr>
            <a:normAutofit/>
          </a:bodyPr>
          <a:lstStyle/>
          <a:p>
            <a:r>
              <a:rPr lang="en-US">
                <a:solidFill>
                  <a:srgbClr val="FFFFFF"/>
                </a:solidFill>
              </a:rPr>
              <a:t>Carbon Monoxide Detector</a:t>
            </a:r>
          </a:p>
          <a:p>
            <a:r>
              <a:rPr lang="en-US">
                <a:solidFill>
                  <a:srgbClr val="FFFFFF"/>
                </a:solidFill>
              </a:rPr>
              <a:t>Heating and Hot Water are available</a:t>
            </a:r>
          </a:p>
          <a:p>
            <a:pPr marL="0" indent="0">
              <a:buNone/>
            </a:pPr>
            <a:endParaRPr lang="en-US">
              <a:solidFill>
                <a:srgbClr val="FFFFFF"/>
              </a:solidFill>
            </a:endParaRPr>
          </a:p>
          <a:p>
            <a:endParaRPr lang="en-US">
              <a:solidFill>
                <a:srgbClr val="FFFFFF"/>
              </a:solidFill>
            </a:endParaRPr>
          </a:p>
        </p:txBody>
      </p:sp>
    </p:spTree>
    <p:extLst>
      <p:ext uri="{BB962C8B-B14F-4D97-AF65-F5344CB8AC3E}">
        <p14:creationId xmlns:p14="http://schemas.microsoft.com/office/powerpoint/2010/main" val="1163632657"/>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9" name="Rectangle 12298">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2" name="Picture 4" descr="Free Black Kettle Beside Condiment Shakers and Green Fruits and Plants on Tray on Brown Wooden Table Stock Photo">
            <a:extLst>
              <a:ext uri="{FF2B5EF4-FFF2-40B4-BE49-F238E27FC236}">
                <a16:creationId xmlns:a16="http://schemas.microsoft.com/office/drawing/2014/main" id="{D6120B52-D562-494D-2C89-F5E7A5CF4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836" r="-2" b="-2"/>
          <a:stretch/>
        </p:blipFill>
        <p:spPr bwMode="auto">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extLst>
            <a:ext uri="{909E8E84-426E-40DD-AFC4-6F175D3DCCD1}">
              <a14:hiddenFill xmlns:a14="http://schemas.microsoft.com/office/drawing/2010/main">
                <a:solidFill>
                  <a:srgbClr val="FFFFFF"/>
                </a:solidFill>
              </a14:hiddenFill>
            </a:ext>
          </a:extLst>
        </p:spPr>
      </p:pic>
      <p:pic>
        <p:nvPicPr>
          <p:cNvPr id="12290" name="Picture 2" descr="Free  2-seat Orange Leather Sofa Beside Wall Stock Photo">
            <a:extLst>
              <a:ext uri="{FF2B5EF4-FFF2-40B4-BE49-F238E27FC236}">
                <a16:creationId xmlns:a16="http://schemas.microsoft.com/office/drawing/2014/main" id="{A8223FB4-983D-42DF-1FFC-7950A7728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915" r="-2" b="-2"/>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2294" name="Picture 6" descr="Free Centerpiece on Coffee Table Beside Sofa With Three Pillows Stock Photo">
            <a:extLst>
              <a:ext uri="{FF2B5EF4-FFF2-40B4-BE49-F238E27FC236}">
                <a16:creationId xmlns:a16="http://schemas.microsoft.com/office/drawing/2014/main" id="{9B1338FC-0ACF-431B-94DF-52AD00618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08" r="1" b="1"/>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2301" name="Freeform: Shape 12300">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303" name="Freeform: Shape 12302">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56FB5D-BD10-343D-BDF9-34F6E24ADB1D}"/>
              </a:ext>
            </a:extLst>
          </p:cNvPr>
          <p:cNvSpPr>
            <a:spLocks noGrp="1"/>
          </p:cNvSpPr>
          <p:nvPr>
            <p:ph type="title"/>
          </p:nvPr>
        </p:nvSpPr>
        <p:spPr>
          <a:xfrm>
            <a:off x="448056" y="685800"/>
            <a:ext cx="2807208" cy="1325563"/>
          </a:xfrm>
        </p:spPr>
        <p:txBody>
          <a:bodyPr>
            <a:normAutofit/>
          </a:bodyPr>
          <a:lstStyle/>
          <a:p>
            <a:r>
              <a:rPr lang="en-US" sz="2800"/>
              <a:t>Furniture/ Items</a:t>
            </a:r>
          </a:p>
        </p:txBody>
      </p:sp>
      <p:sp>
        <p:nvSpPr>
          <p:cNvPr id="12305" name="Rectangle 12304">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07" name="Rectangle 12306">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31E91FC-E9E4-AE92-3093-43E221BAC103}"/>
              </a:ext>
            </a:extLst>
          </p:cNvPr>
          <p:cNvSpPr>
            <a:spLocks noGrp="1"/>
          </p:cNvSpPr>
          <p:nvPr>
            <p:ph idx="1"/>
          </p:nvPr>
        </p:nvSpPr>
        <p:spPr>
          <a:xfrm>
            <a:off x="448056" y="2258568"/>
            <a:ext cx="2807208" cy="3922776"/>
          </a:xfrm>
        </p:spPr>
        <p:txBody>
          <a:bodyPr>
            <a:normAutofit/>
          </a:bodyPr>
          <a:lstStyle/>
          <a:p>
            <a:r>
              <a:rPr lang="en-US" sz="1700"/>
              <a:t>Good repair</a:t>
            </a:r>
          </a:p>
          <a:p>
            <a:r>
              <a:rPr lang="en-US" sz="1700"/>
              <a:t>Safe </a:t>
            </a:r>
          </a:p>
          <a:p>
            <a:r>
              <a:rPr lang="en-US" sz="1700"/>
              <a:t>Used for Intended Purpose</a:t>
            </a:r>
          </a:p>
          <a:p>
            <a:endParaRPr lang="en-US" sz="1700"/>
          </a:p>
        </p:txBody>
      </p:sp>
    </p:spTree>
    <p:extLst>
      <p:ext uri="{BB962C8B-B14F-4D97-AF65-F5344CB8AC3E}">
        <p14:creationId xmlns:p14="http://schemas.microsoft.com/office/powerpoint/2010/main" val="2902329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68A838-61BC-6AF5-ADAD-1F1E27B279F2}"/>
              </a:ext>
            </a:extLst>
          </p:cNvPr>
          <p:cNvPicPr>
            <a:picLocks noChangeAspect="1"/>
          </p:cNvPicPr>
          <p:nvPr/>
        </p:nvPicPr>
        <p:blipFill>
          <a:blip r:embed="rId2">
            <a:duotone>
              <a:schemeClr val="bg2">
                <a:shade val="45000"/>
                <a:satMod val="135000"/>
              </a:schemeClr>
              <a:prstClr val="white"/>
            </a:duotone>
          </a:blip>
          <a:srcRect t="5279" b="1045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0FADD3-5AC3-BFDF-D82D-D8D86CC1D64B}"/>
              </a:ext>
            </a:extLst>
          </p:cNvPr>
          <p:cNvSpPr>
            <a:spLocks noGrp="1"/>
          </p:cNvSpPr>
          <p:nvPr>
            <p:ph type="title"/>
          </p:nvPr>
        </p:nvSpPr>
        <p:spPr>
          <a:xfrm>
            <a:off x="838200" y="365125"/>
            <a:ext cx="10515600" cy="1325563"/>
          </a:xfrm>
        </p:spPr>
        <p:txBody>
          <a:bodyPr>
            <a:normAutofit/>
          </a:bodyPr>
          <a:lstStyle/>
          <a:p>
            <a:r>
              <a:rPr lang="en-US" dirty="0"/>
              <a:t>Walls / Ceilings / Flooring</a:t>
            </a:r>
          </a:p>
        </p:txBody>
      </p:sp>
      <p:graphicFrame>
        <p:nvGraphicFramePr>
          <p:cNvPr id="5" name="Content Placeholder 2">
            <a:extLst>
              <a:ext uri="{FF2B5EF4-FFF2-40B4-BE49-F238E27FC236}">
                <a16:creationId xmlns:a16="http://schemas.microsoft.com/office/drawing/2014/main" id="{BA7C7604-9CC1-F725-FD5C-BBE0A3D60A35}"/>
              </a:ext>
            </a:extLst>
          </p:cNvPr>
          <p:cNvGraphicFramePr>
            <a:graphicFrameLocks noGrp="1"/>
          </p:cNvGraphicFramePr>
          <p:nvPr>
            <p:ph idx="1"/>
            <p:extLst>
              <p:ext uri="{D42A27DB-BD31-4B8C-83A1-F6EECF244321}">
                <p14:modId xmlns:p14="http://schemas.microsoft.com/office/powerpoint/2010/main" val="367291922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3538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F1E6C36-F876-DF87-E262-F4C73D042834}"/>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What is Recovery Housing</a:t>
            </a:r>
          </a:p>
        </p:txBody>
      </p:sp>
      <p:cxnSp>
        <p:nvCxnSpPr>
          <p:cNvPr id="1033" name="Straight Connector 103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127285B-C009-2AD8-A9BC-3508D075E0FD}"/>
              </a:ext>
            </a:extLst>
          </p:cNvPr>
          <p:cNvSpPr>
            <a:spLocks noGrp="1"/>
          </p:cNvSpPr>
          <p:nvPr>
            <p:ph idx="1"/>
          </p:nvPr>
        </p:nvSpPr>
        <p:spPr>
          <a:xfrm>
            <a:off x="897769" y="1909192"/>
            <a:ext cx="4586513" cy="3647710"/>
          </a:xfrm>
        </p:spPr>
        <p:txBody>
          <a:bodyPr>
            <a:normAutofit/>
          </a:bodyPr>
          <a:lstStyle/>
          <a:p>
            <a:pPr marL="0" indent="0">
              <a:buNone/>
            </a:pPr>
            <a:r>
              <a:rPr lang="en-US" sz="2000">
                <a:solidFill>
                  <a:schemeClr val="bg1"/>
                </a:solidFill>
              </a:rPr>
              <a:t>"Recovery housing residence" means a residence for individuals recovering from alcohol use disorder or drug addiction that provides an alcohol-free and drug-free living environment, peer support, assistance with obtaining alcohol and drug addiction services, and other recovery assistance for alcohol use disorder and drug addiction.” – ORC 5119.01(A)(17)</a:t>
            </a:r>
          </a:p>
        </p:txBody>
      </p:sp>
      <p:cxnSp>
        <p:nvCxnSpPr>
          <p:cNvPr id="1035" name="Straight Connector 103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descr="a house with a blue front door and a brown front door">
            <a:extLst>
              <a:ext uri="{FF2B5EF4-FFF2-40B4-BE49-F238E27FC236}">
                <a16:creationId xmlns:a16="http://schemas.microsoft.com/office/drawing/2014/main" id="{62AE9E49-75E2-58DA-D92C-D885D1DD5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93" b="17322"/>
          <a:stretch/>
        </p:blipFill>
        <p:spPr bwMode="auto">
          <a:xfrm>
            <a:off x="6525453" y="10"/>
            <a:ext cx="566654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534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1" name="Rectangle 13320">
            <a:extLst>
              <a:ext uri="{FF2B5EF4-FFF2-40B4-BE49-F238E27FC236}">
                <a16:creationId xmlns:a16="http://schemas.microsoft.com/office/drawing/2014/main" id="{633D240C-2220-494F-90F6-2A8A57C05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3EED68-3AA0-3B94-A04A-68C3141DFC78}"/>
              </a:ext>
            </a:extLst>
          </p:cNvPr>
          <p:cNvSpPr>
            <a:spLocks noGrp="1"/>
          </p:cNvSpPr>
          <p:nvPr>
            <p:ph type="title"/>
          </p:nvPr>
        </p:nvSpPr>
        <p:spPr>
          <a:xfrm>
            <a:off x="5330952" y="1078992"/>
            <a:ext cx="6272784" cy="1536192"/>
          </a:xfrm>
        </p:spPr>
        <p:txBody>
          <a:bodyPr anchor="b">
            <a:normAutofit/>
          </a:bodyPr>
          <a:lstStyle/>
          <a:p>
            <a:r>
              <a:rPr lang="en-US" sz="5200"/>
              <a:t>Cleanliness </a:t>
            </a:r>
          </a:p>
        </p:txBody>
      </p:sp>
      <p:pic>
        <p:nvPicPr>
          <p:cNvPr id="13316" name="Picture 4" descr="Free Person Wearing White Pants and White Socks Standing Beside Brown Broom Stock Photo">
            <a:extLst>
              <a:ext uri="{FF2B5EF4-FFF2-40B4-BE49-F238E27FC236}">
                <a16:creationId xmlns:a16="http://schemas.microsoft.com/office/drawing/2014/main" id="{B5625866-73EA-F653-9FF0-120A350B1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50" r="2" b="1205"/>
          <a:stretch/>
        </p:blipFill>
        <p:spPr bwMode="auto">
          <a:xfrm>
            <a:off x="-6" y="21"/>
            <a:ext cx="4711516" cy="2934566"/>
          </a:xfrm>
          <a:prstGeom prst="rect">
            <a:avLst/>
          </a:prstGeom>
          <a:noFill/>
          <a:extLst>
            <a:ext uri="{909E8E84-426E-40DD-AFC4-6F175D3DCCD1}">
              <a14:hiddenFill xmlns:a14="http://schemas.microsoft.com/office/drawing/2010/main">
                <a:solidFill>
                  <a:srgbClr val="FFFFFF"/>
                </a:solidFill>
              </a14:hiddenFill>
            </a:ext>
          </a:extLst>
        </p:spPr>
      </p:pic>
      <p:sp>
        <p:nvSpPr>
          <p:cNvPr id="13323" name="Rectangle 13322">
            <a:extLst>
              <a:ext uri="{FF2B5EF4-FFF2-40B4-BE49-F238E27FC236}">
                <a16:creationId xmlns:a16="http://schemas.microsoft.com/office/drawing/2014/main" id="{82F8B5D5-EDD3-466C-9CFA-C8A8B1C7F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0840" y="361188"/>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325" name="Rectangle 13324">
            <a:extLst>
              <a:ext uri="{FF2B5EF4-FFF2-40B4-BE49-F238E27FC236}">
                <a16:creationId xmlns:a16="http://schemas.microsoft.com/office/drawing/2014/main" id="{9FC6858B-B383-4FB7-AAFA-9CBB9215D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0952"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4" name="Picture 2">
            <a:extLst>
              <a:ext uri="{FF2B5EF4-FFF2-40B4-BE49-F238E27FC236}">
                <a16:creationId xmlns:a16="http://schemas.microsoft.com/office/drawing/2014/main" id="{F60B20A9-A8DF-AABF-E1BA-76913A7FD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4665" b="-1"/>
          <a:stretch/>
        </p:blipFill>
        <p:spPr bwMode="auto">
          <a:xfrm>
            <a:off x="26" y="3172569"/>
            <a:ext cx="4711515" cy="368543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BE691A5-CBC6-D6FE-1132-C0A97FA7B43C}"/>
              </a:ext>
            </a:extLst>
          </p:cNvPr>
          <p:cNvSpPr>
            <a:spLocks noGrp="1"/>
          </p:cNvSpPr>
          <p:nvPr>
            <p:ph idx="1"/>
          </p:nvPr>
        </p:nvSpPr>
        <p:spPr>
          <a:xfrm>
            <a:off x="5330952" y="3355848"/>
            <a:ext cx="6272784" cy="2825496"/>
          </a:xfrm>
        </p:spPr>
        <p:txBody>
          <a:bodyPr>
            <a:normAutofit/>
          </a:bodyPr>
          <a:lstStyle/>
          <a:p>
            <a:r>
              <a:rPr lang="en-US" sz="2200"/>
              <a:t>Free from excessive dirt, clutter </a:t>
            </a:r>
          </a:p>
          <a:p>
            <a:r>
              <a:rPr lang="en-US" sz="2200"/>
              <a:t>No Broken appliances, furniture and other items </a:t>
            </a:r>
          </a:p>
          <a:p>
            <a:r>
              <a:rPr lang="en-US" sz="2200"/>
              <a:t>No visible signs of pests</a:t>
            </a:r>
          </a:p>
          <a:p>
            <a:r>
              <a:rPr lang="en-US" sz="2200"/>
              <a:t>Food is stored appropriately, not in resident bedrooms or places where pests can get at it</a:t>
            </a:r>
          </a:p>
        </p:txBody>
      </p:sp>
    </p:spTree>
    <p:extLst>
      <p:ext uri="{BB962C8B-B14F-4D97-AF65-F5344CB8AC3E}">
        <p14:creationId xmlns:p14="http://schemas.microsoft.com/office/powerpoint/2010/main" val="3685910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3" name="Rectangle 1434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Free Four Gray Bar Stools in Front of Kitchen Countertop Stock Photo">
            <a:extLst>
              <a:ext uri="{FF2B5EF4-FFF2-40B4-BE49-F238E27FC236}">
                <a16:creationId xmlns:a16="http://schemas.microsoft.com/office/drawing/2014/main" id="{21FAD985-4779-B713-BD74-0BA10517717D}"/>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t="28645" b="142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AF401D-6AE8-121B-D657-E0F7C9C1E6B4}"/>
              </a:ext>
            </a:extLst>
          </p:cNvPr>
          <p:cNvSpPr>
            <a:spLocks noGrp="1"/>
          </p:cNvSpPr>
          <p:nvPr>
            <p:ph type="title"/>
          </p:nvPr>
        </p:nvSpPr>
        <p:spPr>
          <a:xfrm>
            <a:off x="838200" y="365125"/>
            <a:ext cx="10515600" cy="1325563"/>
          </a:xfrm>
        </p:spPr>
        <p:txBody>
          <a:bodyPr>
            <a:normAutofit/>
          </a:bodyPr>
          <a:lstStyle/>
          <a:p>
            <a:r>
              <a:rPr lang="en-US">
                <a:solidFill>
                  <a:srgbClr val="FFFFFF"/>
                </a:solidFill>
              </a:rPr>
              <a:t>Kitchen</a:t>
            </a:r>
          </a:p>
        </p:txBody>
      </p:sp>
      <p:sp>
        <p:nvSpPr>
          <p:cNvPr id="3" name="Content Placeholder 2">
            <a:extLst>
              <a:ext uri="{FF2B5EF4-FFF2-40B4-BE49-F238E27FC236}">
                <a16:creationId xmlns:a16="http://schemas.microsoft.com/office/drawing/2014/main" id="{7AE8C3B8-4BAC-7815-48C5-1146E5601588}"/>
              </a:ext>
            </a:extLst>
          </p:cNvPr>
          <p:cNvSpPr>
            <a:spLocks noGrp="1"/>
          </p:cNvSpPr>
          <p:nvPr>
            <p:ph idx="1"/>
          </p:nvPr>
        </p:nvSpPr>
        <p:spPr>
          <a:xfrm>
            <a:off x="838200" y="1825625"/>
            <a:ext cx="10515600" cy="4351338"/>
          </a:xfrm>
        </p:spPr>
        <p:txBody>
          <a:bodyPr>
            <a:normAutofit/>
          </a:bodyPr>
          <a:lstStyle/>
          <a:p>
            <a:r>
              <a:rPr lang="en-US" sz="2000">
                <a:solidFill>
                  <a:srgbClr val="FFFFFF"/>
                </a:solidFill>
              </a:rPr>
              <a:t>Fire extinguisher</a:t>
            </a:r>
          </a:p>
          <a:p>
            <a:r>
              <a:rPr lang="en-US" sz="2000">
                <a:solidFill>
                  <a:srgbClr val="FFFFFF"/>
                </a:solidFill>
              </a:rPr>
              <a:t>One fridge for every five residents</a:t>
            </a:r>
          </a:p>
          <a:p>
            <a:r>
              <a:rPr lang="en-US" sz="2000">
                <a:solidFill>
                  <a:srgbClr val="FFFFFF"/>
                </a:solidFill>
              </a:rPr>
              <a:t>No food stored on the floor or other inappropriate places</a:t>
            </a:r>
          </a:p>
          <a:p>
            <a:r>
              <a:rPr lang="en-US" sz="2000">
                <a:solidFill>
                  <a:srgbClr val="FFFFFF"/>
                </a:solidFill>
              </a:rPr>
              <a:t>Dishes are clean and stored appropriately</a:t>
            </a:r>
          </a:p>
          <a:p>
            <a:r>
              <a:rPr lang="en-US" sz="2000">
                <a:solidFill>
                  <a:srgbClr val="FFFFFF"/>
                </a:solidFill>
              </a:rPr>
              <a:t>Cabinets are in good repair </a:t>
            </a:r>
          </a:p>
          <a:p>
            <a:r>
              <a:rPr lang="en-US" sz="2000">
                <a:solidFill>
                  <a:srgbClr val="FFFFFF"/>
                </a:solidFill>
              </a:rPr>
              <a:t>Refrigerator in good working order</a:t>
            </a:r>
          </a:p>
          <a:p>
            <a:r>
              <a:rPr lang="en-US" sz="2000">
                <a:solidFill>
                  <a:srgbClr val="FFFFFF"/>
                </a:solidFill>
              </a:rPr>
              <a:t>Stove in good working order</a:t>
            </a:r>
          </a:p>
          <a:p>
            <a:r>
              <a:rPr lang="en-US" sz="2000">
                <a:solidFill>
                  <a:srgbClr val="FFFFFF"/>
                </a:solidFill>
              </a:rPr>
              <a:t>Oven is in good working order</a:t>
            </a:r>
          </a:p>
          <a:p>
            <a:r>
              <a:rPr lang="en-US" sz="2000">
                <a:solidFill>
                  <a:srgbClr val="FFFFFF"/>
                </a:solidFill>
              </a:rPr>
              <a:t>No other appliances are required, but if they are in the kitchen, they should be in good working order</a:t>
            </a:r>
          </a:p>
          <a:p>
            <a:r>
              <a:rPr lang="en-US" sz="2000">
                <a:solidFill>
                  <a:srgbClr val="FFFFFF"/>
                </a:solidFill>
              </a:rPr>
              <a:t>Supplies to wash hands</a:t>
            </a:r>
          </a:p>
        </p:txBody>
      </p:sp>
    </p:spTree>
    <p:extLst>
      <p:ext uri="{BB962C8B-B14F-4D97-AF65-F5344CB8AC3E}">
        <p14:creationId xmlns:p14="http://schemas.microsoft.com/office/powerpoint/2010/main" val="3912157397"/>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D0DC67-5367-A9AA-64F1-6C478B6CBC8D}"/>
              </a:ext>
            </a:extLst>
          </p:cNvPr>
          <p:cNvSpPr>
            <a:spLocks noGrp="1"/>
          </p:cNvSpPr>
          <p:nvPr>
            <p:ph type="title"/>
          </p:nvPr>
        </p:nvSpPr>
        <p:spPr>
          <a:xfrm>
            <a:off x="640080" y="325369"/>
            <a:ext cx="4368602" cy="1956841"/>
          </a:xfrm>
        </p:spPr>
        <p:txBody>
          <a:bodyPr anchor="b">
            <a:normAutofit/>
          </a:bodyPr>
          <a:lstStyle/>
          <a:p>
            <a:r>
              <a:rPr lang="en-US" sz="5400"/>
              <a:t>Dining Area </a:t>
            </a:r>
          </a:p>
        </p:txBody>
      </p:sp>
      <p:sp>
        <p:nvSpPr>
          <p:cNvPr id="1536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935E77-BDCB-92B3-36FF-AA11C92C4EEF}"/>
              </a:ext>
            </a:extLst>
          </p:cNvPr>
          <p:cNvSpPr>
            <a:spLocks noGrp="1"/>
          </p:cNvSpPr>
          <p:nvPr>
            <p:ph idx="1"/>
          </p:nvPr>
        </p:nvSpPr>
        <p:spPr>
          <a:xfrm>
            <a:off x="640080" y="2872899"/>
            <a:ext cx="4243589" cy="3320668"/>
          </a:xfrm>
        </p:spPr>
        <p:txBody>
          <a:bodyPr>
            <a:normAutofit/>
          </a:bodyPr>
          <a:lstStyle/>
          <a:p>
            <a:r>
              <a:rPr lang="en-US" sz="2200"/>
              <a:t>Large enough for residents to share a meal together</a:t>
            </a:r>
          </a:p>
          <a:p>
            <a:r>
              <a:rPr lang="en-US" sz="2200"/>
              <a:t>Furnished with a table and chairs </a:t>
            </a:r>
          </a:p>
        </p:txBody>
      </p:sp>
      <p:pic>
        <p:nvPicPr>
          <p:cNvPr id="15362" name="Picture 2" descr="Free Empty White Chairs Beside Table Stock Photo">
            <a:extLst>
              <a:ext uri="{FF2B5EF4-FFF2-40B4-BE49-F238E27FC236}">
                <a16:creationId xmlns:a16="http://schemas.microsoft.com/office/drawing/2014/main" id="{D621734D-278D-FDDE-B28B-96DF9B1CB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452" r="-1"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653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4" name="Rectangle 16393">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73A783-5FFC-5C30-A164-45B0DE59DEEE}"/>
              </a:ext>
            </a:extLst>
          </p:cNvPr>
          <p:cNvSpPr>
            <a:spLocks noGrp="1"/>
          </p:cNvSpPr>
          <p:nvPr>
            <p:ph type="title"/>
          </p:nvPr>
        </p:nvSpPr>
        <p:spPr>
          <a:xfrm>
            <a:off x="411480" y="987552"/>
            <a:ext cx="4485861" cy="1088136"/>
          </a:xfrm>
        </p:spPr>
        <p:txBody>
          <a:bodyPr anchor="b">
            <a:normAutofit/>
          </a:bodyPr>
          <a:lstStyle/>
          <a:p>
            <a:r>
              <a:rPr lang="en-US" sz="3400"/>
              <a:t>Laundry</a:t>
            </a:r>
          </a:p>
        </p:txBody>
      </p:sp>
      <p:sp>
        <p:nvSpPr>
          <p:cNvPr id="16393" name="Rectangle 16392">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395" name="Rectangle 1639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12584DB-0359-763D-4B77-D7157FB55CCE}"/>
              </a:ext>
            </a:extLst>
          </p:cNvPr>
          <p:cNvSpPr>
            <a:spLocks noGrp="1"/>
          </p:cNvSpPr>
          <p:nvPr>
            <p:ph idx="1"/>
          </p:nvPr>
        </p:nvSpPr>
        <p:spPr>
          <a:xfrm>
            <a:off x="411479" y="2688336"/>
            <a:ext cx="4498848" cy="3584448"/>
          </a:xfrm>
        </p:spPr>
        <p:txBody>
          <a:bodyPr anchor="t">
            <a:normAutofit/>
          </a:bodyPr>
          <a:lstStyle/>
          <a:p>
            <a:r>
              <a:rPr lang="en-US" sz="1800"/>
              <a:t>Washer and Dryer in good working order</a:t>
            </a:r>
          </a:p>
          <a:p>
            <a:endParaRPr lang="en-US" sz="1800"/>
          </a:p>
          <a:p>
            <a:pPr marL="0" indent="0">
              <a:buNone/>
            </a:pPr>
            <a:r>
              <a:rPr lang="en-US" sz="1800"/>
              <a:t>OR</a:t>
            </a:r>
          </a:p>
          <a:p>
            <a:pPr marL="0" indent="0">
              <a:buNone/>
            </a:pPr>
            <a:endParaRPr lang="en-US" sz="1800"/>
          </a:p>
          <a:p>
            <a:pPr marL="0" indent="0">
              <a:buNone/>
            </a:pPr>
            <a:r>
              <a:rPr lang="en-US" sz="1800"/>
              <a:t>- Accessible laundromat (residents can get there and it is affordable)</a:t>
            </a:r>
          </a:p>
        </p:txBody>
      </p:sp>
      <p:pic>
        <p:nvPicPr>
          <p:cNvPr id="16386" name="Picture 2" descr="Free Crop unrecognizable female loading dirty clothes in modern white washing machine while doing housework routine in light room at home Stock Photo">
            <a:extLst>
              <a:ext uri="{FF2B5EF4-FFF2-40B4-BE49-F238E27FC236}">
                <a16:creationId xmlns:a16="http://schemas.microsoft.com/office/drawing/2014/main" id="{9F289719-4FB2-1623-D63D-5B98566B6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831" r="2" b="21672"/>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361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descr="Paints scrapings in a room">
            <a:extLst>
              <a:ext uri="{FF2B5EF4-FFF2-40B4-BE49-F238E27FC236}">
                <a16:creationId xmlns:a16="http://schemas.microsoft.com/office/drawing/2014/main" id="{FE012066-E17D-2624-1E11-28968F7D35F8}"/>
              </a:ext>
            </a:extLst>
          </p:cNvPr>
          <p:cNvPicPr>
            <a:picLocks noChangeAspect="1"/>
          </p:cNvPicPr>
          <p:nvPr/>
        </p:nvPicPr>
        <p:blipFill>
          <a:blip r:embed="rId2"/>
          <a:srcRect t="15730"/>
          <a:stretch/>
        </p:blipFill>
        <p:spPr>
          <a:xfrm>
            <a:off x="20" y="10"/>
            <a:ext cx="12191979" cy="6857990"/>
          </a:xfrm>
          <a:prstGeom prst="rect">
            <a:avLst/>
          </a:prstGeom>
        </p:spPr>
      </p:pic>
      <p:sp useBgFill="1">
        <p:nvSpPr>
          <p:cNvPr id="26" name="Rectangle 25">
            <a:extLst>
              <a:ext uri="{FF2B5EF4-FFF2-40B4-BE49-F238E27FC236}">
                <a16:creationId xmlns:a16="http://schemas.microsoft.com/office/drawing/2014/main" id="{8EB2B82E-9519-13BE-F662-21976E2C7A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43" y="1170650"/>
            <a:ext cx="9873914" cy="4528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10BFD2-76E9-D403-532E-ADD023A18485}"/>
              </a:ext>
            </a:extLst>
          </p:cNvPr>
          <p:cNvSpPr>
            <a:spLocks noGrp="1"/>
          </p:cNvSpPr>
          <p:nvPr>
            <p:ph type="title"/>
          </p:nvPr>
        </p:nvSpPr>
        <p:spPr>
          <a:xfrm>
            <a:off x="1658754" y="2021904"/>
            <a:ext cx="3703486" cy="2751955"/>
          </a:xfrm>
        </p:spPr>
        <p:txBody>
          <a:bodyPr anchor="t">
            <a:normAutofit/>
          </a:bodyPr>
          <a:lstStyle/>
          <a:p>
            <a:r>
              <a:rPr lang="en-US" sz="3200"/>
              <a:t>Basements</a:t>
            </a:r>
          </a:p>
        </p:txBody>
      </p:sp>
      <p:cxnSp>
        <p:nvCxnSpPr>
          <p:cNvPr id="28" name="Straight Connector 27">
            <a:extLst>
              <a:ext uri="{FF2B5EF4-FFF2-40B4-BE49-F238E27FC236}">
                <a16:creationId xmlns:a16="http://schemas.microsoft.com/office/drawing/2014/main" id="{58111A9F-5A83-81E0-CD78-A5959435DC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47465" y="1762828"/>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95A3FF7-6DB1-E504-403C-AA024D8078FE}"/>
              </a:ext>
            </a:extLst>
          </p:cNvPr>
          <p:cNvSpPr>
            <a:spLocks noGrp="1"/>
          </p:cNvSpPr>
          <p:nvPr>
            <p:ph idx="1"/>
          </p:nvPr>
        </p:nvSpPr>
        <p:spPr>
          <a:xfrm>
            <a:off x="6023025" y="1677819"/>
            <a:ext cx="4540701" cy="3496161"/>
          </a:xfrm>
        </p:spPr>
        <p:txBody>
          <a:bodyPr>
            <a:normAutofit/>
          </a:bodyPr>
          <a:lstStyle/>
          <a:p>
            <a:r>
              <a:rPr lang="en-US" sz="2000"/>
              <a:t>Not required to have a basement but if there is one - </a:t>
            </a:r>
          </a:p>
          <a:p>
            <a:r>
              <a:rPr lang="en-US" sz="2000"/>
              <a:t>Free from standing water</a:t>
            </a:r>
          </a:p>
          <a:p>
            <a:r>
              <a:rPr lang="en-US" sz="2000"/>
              <a:t>Free from excessive clutter and debris </a:t>
            </a:r>
          </a:p>
          <a:p>
            <a:r>
              <a:rPr lang="en-US" sz="2000"/>
              <a:t>If basement is used for storage, it is should be neat and not present safety or trip hazards</a:t>
            </a:r>
          </a:p>
          <a:p>
            <a:endParaRPr lang="en-US" sz="2000"/>
          </a:p>
        </p:txBody>
      </p:sp>
    </p:spTree>
    <p:extLst>
      <p:ext uri="{BB962C8B-B14F-4D97-AF65-F5344CB8AC3E}">
        <p14:creationId xmlns:p14="http://schemas.microsoft.com/office/powerpoint/2010/main" val="16269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26" name="Rectangle 17425">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27" name="Rectangle 17426">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7410" name="Picture 2" descr="Free Three Gray Ornaments on White Wooden Desk Inside Living Room Stock Photo">
            <a:extLst>
              <a:ext uri="{FF2B5EF4-FFF2-40B4-BE49-F238E27FC236}">
                <a16:creationId xmlns:a16="http://schemas.microsoft.com/office/drawing/2014/main" id="{C30CA579-1D07-251A-D64A-A43D431B4421}"/>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t="15414"/>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3535A64-B1F2-E456-FAF1-4E3D65CCC675}"/>
              </a:ext>
            </a:extLst>
          </p:cNvPr>
          <p:cNvSpPr>
            <a:spLocks noGrp="1"/>
          </p:cNvSpPr>
          <p:nvPr>
            <p:ph type="title"/>
          </p:nvPr>
        </p:nvSpPr>
        <p:spPr>
          <a:xfrm>
            <a:off x="1198181" y="728906"/>
            <a:ext cx="9792471" cy="2057037"/>
          </a:xfrm>
        </p:spPr>
        <p:txBody>
          <a:bodyPr>
            <a:normAutofit/>
          </a:bodyPr>
          <a:lstStyle/>
          <a:p>
            <a:r>
              <a:rPr lang="en-US">
                <a:solidFill>
                  <a:srgbClr val="FFFFFF"/>
                </a:solidFill>
              </a:rPr>
              <a:t>Living Room/ Common Areas</a:t>
            </a:r>
          </a:p>
        </p:txBody>
      </p:sp>
      <p:sp>
        <p:nvSpPr>
          <p:cNvPr id="3" name="Content Placeholder 2">
            <a:extLst>
              <a:ext uri="{FF2B5EF4-FFF2-40B4-BE49-F238E27FC236}">
                <a16:creationId xmlns:a16="http://schemas.microsoft.com/office/drawing/2014/main" id="{EA6CBEF9-97B5-F8D0-7BD7-4BAA80DA04E9}"/>
              </a:ext>
            </a:extLst>
          </p:cNvPr>
          <p:cNvSpPr>
            <a:spLocks noGrp="1"/>
          </p:cNvSpPr>
          <p:nvPr>
            <p:ph idx="1"/>
          </p:nvPr>
        </p:nvSpPr>
        <p:spPr>
          <a:xfrm>
            <a:off x="1198181" y="2957665"/>
            <a:ext cx="9792471" cy="3171423"/>
          </a:xfrm>
        </p:spPr>
        <p:txBody>
          <a:bodyPr>
            <a:normAutofit/>
          </a:bodyPr>
          <a:lstStyle/>
          <a:p>
            <a:r>
              <a:rPr lang="en-US" sz="2000">
                <a:solidFill>
                  <a:srgbClr val="FFFFFF"/>
                </a:solidFill>
              </a:rPr>
              <a:t>Large enough for residents to gather for formal or informal gatherings</a:t>
            </a:r>
          </a:p>
          <a:p>
            <a:r>
              <a:rPr lang="en-US" sz="2000">
                <a:solidFill>
                  <a:srgbClr val="FFFFFF"/>
                </a:solidFill>
              </a:rPr>
              <a:t>Free from clutter, dirt, debris </a:t>
            </a:r>
          </a:p>
          <a:p>
            <a:r>
              <a:rPr lang="en-US" sz="2000">
                <a:solidFill>
                  <a:srgbClr val="FFFFFF"/>
                </a:solidFill>
              </a:rPr>
              <a:t>Furnished so residents can have a seat </a:t>
            </a:r>
          </a:p>
        </p:txBody>
      </p:sp>
    </p:spTree>
    <p:extLst>
      <p:ext uri="{BB962C8B-B14F-4D97-AF65-F5344CB8AC3E}">
        <p14:creationId xmlns:p14="http://schemas.microsoft.com/office/powerpoint/2010/main" val="3318908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41" name="Rectangle 18440">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Free Oval Mirror Near Toilet Bowl Stock Photo">
            <a:extLst>
              <a:ext uri="{FF2B5EF4-FFF2-40B4-BE49-F238E27FC236}">
                <a16:creationId xmlns:a16="http://schemas.microsoft.com/office/drawing/2014/main" id="{BC350A62-FA92-AED0-7D69-785B9AB6B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3185"/>
          <a:stretch/>
        </p:blipFill>
        <p:spPr bwMode="auto">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18436" name="Picture 4" descr="Free White Ceramic Toilet Bowl Beside Glass Wall Stock Photo">
            <a:extLst>
              <a:ext uri="{FF2B5EF4-FFF2-40B4-BE49-F238E27FC236}">
                <a16:creationId xmlns:a16="http://schemas.microsoft.com/office/drawing/2014/main" id="{C064B6A4-9174-1A24-D1B3-60D245311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401"/>
          <a:stretch/>
        </p:blipFill>
        <p:spPr bwMode="auto">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8443" name="Freeform: Shape 18442">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445" name="Freeform: Shape 18444">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CA7467-0F2C-3121-23E7-52CB8502514A}"/>
              </a:ext>
            </a:extLst>
          </p:cNvPr>
          <p:cNvSpPr>
            <a:spLocks noGrp="1"/>
          </p:cNvSpPr>
          <p:nvPr>
            <p:ph type="title"/>
          </p:nvPr>
        </p:nvSpPr>
        <p:spPr>
          <a:xfrm>
            <a:off x="448056" y="681038"/>
            <a:ext cx="2804504" cy="1325563"/>
          </a:xfrm>
        </p:spPr>
        <p:txBody>
          <a:bodyPr anchor="ctr">
            <a:normAutofit/>
          </a:bodyPr>
          <a:lstStyle/>
          <a:p>
            <a:r>
              <a:rPr lang="en-US" sz="2800"/>
              <a:t>Bathrooms</a:t>
            </a:r>
          </a:p>
        </p:txBody>
      </p:sp>
      <p:sp>
        <p:nvSpPr>
          <p:cNvPr id="18447" name="Rectangle 18446">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449" name="Rectangle 18448">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5568251-4FF6-C815-E15C-1A79D093F4E7}"/>
              </a:ext>
            </a:extLst>
          </p:cNvPr>
          <p:cNvSpPr>
            <a:spLocks noGrp="1"/>
          </p:cNvSpPr>
          <p:nvPr>
            <p:ph idx="1"/>
          </p:nvPr>
        </p:nvSpPr>
        <p:spPr>
          <a:xfrm>
            <a:off x="448056" y="2258171"/>
            <a:ext cx="2804504" cy="3918792"/>
          </a:xfrm>
        </p:spPr>
        <p:txBody>
          <a:bodyPr>
            <a:normAutofit/>
          </a:bodyPr>
          <a:lstStyle/>
          <a:p>
            <a:r>
              <a:rPr lang="en-US" sz="1300"/>
              <a:t>One toilet, sink and shower per six residents</a:t>
            </a:r>
          </a:p>
          <a:p>
            <a:r>
              <a:rPr lang="en-US" sz="1300"/>
              <a:t>Must be in good working condition</a:t>
            </a:r>
          </a:p>
          <a:p>
            <a:r>
              <a:rPr lang="en-US" sz="1300"/>
              <a:t>Bathroom has a door</a:t>
            </a:r>
          </a:p>
          <a:p>
            <a:r>
              <a:rPr lang="en-US" sz="1300"/>
              <a:t>Shower has appropriate door or curtain</a:t>
            </a:r>
          </a:p>
          <a:p>
            <a:r>
              <a:rPr lang="en-US" sz="1300"/>
              <a:t>Need to be clean, free from mold, dirt and clutter</a:t>
            </a:r>
          </a:p>
          <a:p>
            <a:r>
              <a:rPr lang="en-US" sz="1300"/>
              <a:t>Toilet paper</a:t>
            </a:r>
          </a:p>
          <a:p>
            <a:r>
              <a:rPr lang="en-US" sz="1300"/>
              <a:t>Supplies to wash hands</a:t>
            </a:r>
          </a:p>
          <a:p>
            <a:r>
              <a:rPr lang="en-US" sz="1300"/>
              <a:t>Any windows have covers for privacy </a:t>
            </a:r>
          </a:p>
          <a:p>
            <a:r>
              <a:rPr lang="en-US" sz="1300"/>
              <a:t>Bathroom is appropriately finished </a:t>
            </a:r>
          </a:p>
          <a:p>
            <a:endParaRPr lang="en-US" sz="1300"/>
          </a:p>
          <a:p>
            <a:endParaRPr lang="en-US" sz="1300"/>
          </a:p>
        </p:txBody>
      </p:sp>
    </p:spTree>
    <p:extLst>
      <p:ext uri="{BB962C8B-B14F-4D97-AF65-F5344CB8AC3E}">
        <p14:creationId xmlns:p14="http://schemas.microsoft.com/office/powerpoint/2010/main" val="2286837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5" name="Rectangle 1946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Free Door and Bed in an Aerial Bedroom  Stock Photo">
            <a:extLst>
              <a:ext uri="{FF2B5EF4-FFF2-40B4-BE49-F238E27FC236}">
                <a16:creationId xmlns:a16="http://schemas.microsoft.com/office/drawing/2014/main" id="{B262098A-F852-C19F-24AD-15E3CA947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945" r="-2" b="14821"/>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19460" name="Picture 4" descr="Free An Interior of a Bedroom Stock Photo">
            <a:extLst>
              <a:ext uri="{FF2B5EF4-FFF2-40B4-BE49-F238E27FC236}">
                <a16:creationId xmlns:a16="http://schemas.microsoft.com/office/drawing/2014/main" id="{43832B91-382D-B7F3-6B6D-A4992C71C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107" r="-2" b="11919"/>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9467" name="Freeform: Shape 1946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469" name="Freeform: Shape 1946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955190A3-14AA-BA88-72DD-107FC77ADBE3}"/>
              </a:ext>
            </a:extLst>
          </p:cNvPr>
          <p:cNvSpPr>
            <a:spLocks noGrp="1"/>
          </p:cNvSpPr>
          <p:nvPr>
            <p:ph type="title"/>
          </p:nvPr>
        </p:nvSpPr>
        <p:spPr>
          <a:xfrm>
            <a:off x="448056" y="859536"/>
            <a:ext cx="4832802" cy="1243584"/>
          </a:xfrm>
        </p:spPr>
        <p:txBody>
          <a:bodyPr>
            <a:normAutofit/>
          </a:bodyPr>
          <a:lstStyle/>
          <a:p>
            <a:r>
              <a:rPr lang="en-US" sz="3400"/>
              <a:t>Bedrooms</a:t>
            </a:r>
          </a:p>
        </p:txBody>
      </p:sp>
      <p:sp>
        <p:nvSpPr>
          <p:cNvPr id="19471" name="Rectangle 1947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9473" name="Rectangle 1947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75" name="Rectangle 1947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965843F-1602-BAEA-98BB-7131BA8BE9BC}"/>
              </a:ext>
            </a:extLst>
          </p:cNvPr>
          <p:cNvSpPr>
            <a:spLocks noGrp="1"/>
          </p:cNvSpPr>
          <p:nvPr>
            <p:ph idx="1"/>
          </p:nvPr>
        </p:nvSpPr>
        <p:spPr>
          <a:xfrm>
            <a:off x="448056" y="2512611"/>
            <a:ext cx="4832803" cy="3664351"/>
          </a:xfrm>
        </p:spPr>
        <p:txBody>
          <a:bodyPr>
            <a:normAutofit/>
          </a:bodyPr>
          <a:lstStyle/>
          <a:p>
            <a:r>
              <a:rPr lang="en-US" sz="1900"/>
              <a:t>Has a door</a:t>
            </a:r>
          </a:p>
          <a:p>
            <a:r>
              <a:rPr lang="en-US" sz="1900"/>
              <a:t>70 square feet for one, 120 square feet for double</a:t>
            </a:r>
          </a:p>
          <a:p>
            <a:r>
              <a:rPr lang="en-US" sz="1900"/>
              <a:t>Each resident has a bed</a:t>
            </a:r>
          </a:p>
          <a:p>
            <a:r>
              <a:rPr lang="en-US" sz="1900"/>
              <a:t>Appropriate egress </a:t>
            </a:r>
          </a:p>
          <a:p>
            <a:r>
              <a:rPr lang="en-US" sz="1900"/>
              <a:t>No fridges in bedrooms</a:t>
            </a:r>
          </a:p>
          <a:p>
            <a:r>
              <a:rPr lang="en-US" sz="1900"/>
              <a:t>No food in bedrooms</a:t>
            </a:r>
          </a:p>
          <a:p>
            <a:r>
              <a:rPr lang="en-US" sz="1900"/>
              <a:t>Fire detector in bedroom</a:t>
            </a:r>
          </a:p>
          <a:p>
            <a:r>
              <a:rPr lang="en-US" sz="1900"/>
              <a:t>Storage – folded clothes, hanging clothes for each resident</a:t>
            </a:r>
          </a:p>
        </p:txBody>
      </p:sp>
    </p:spTree>
    <p:extLst>
      <p:ext uri="{BB962C8B-B14F-4D97-AF65-F5344CB8AC3E}">
        <p14:creationId xmlns:p14="http://schemas.microsoft.com/office/powerpoint/2010/main" val="1631004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06321-A6F1-9910-8446-6AD456EF76A8}"/>
              </a:ext>
            </a:extLst>
          </p:cNvPr>
          <p:cNvSpPr>
            <a:spLocks noGrp="1"/>
          </p:cNvSpPr>
          <p:nvPr>
            <p:ph type="title"/>
          </p:nvPr>
        </p:nvSpPr>
        <p:spPr>
          <a:xfrm>
            <a:off x="411480" y="987552"/>
            <a:ext cx="4485861" cy="1088136"/>
          </a:xfrm>
        </p:spPr>
        <p:txBody>
          <a:bodyPr anchor="b">
            <a:normAutofit/>
          </a:bodyPr>
          <a:lstStyle/>
          <a:p>
            <a:r>
              <a:rPr lang="en-US" sz="3400"/>
              <a:t>What is an appropriate secondary egress</a:t>
            </a:r>
          </a:p>
        </p:txBody>
      </p:sp>
      <p:sp>
        <p:nvSpPr>
          <p:cNvPr id="20489" name="Rectangle 20488">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1" name="Rectangle 20490">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77B9901-A879-ED85-5B97-F5C2D20AA8BE}"/>
              </a:ext>
            </a:extLst>
          </p:cNvPr>
          <p:cNvSpPr>
            <a:spLocks noGrp="1"/>
          </p:cNvSpPr>
          <p:nvPr>
            <p:ph idx="1"/>
          </p:nvPr>
        </p:nvSpPr>
        <p:spPr>
          <a:xfrm>
            <a:off x="411479" y="2688336"/>
            <a:ext cx="4498848" cy="3584448"/>
          </a:xfrm>
        </p:spPr>
        <p:txBody>
          <a:bodyPr anchor="t">
            <a:normAutofit/>
          </a:bodyPr>
          <a:lstStyle/>
          <a:p>
            <a:r>
              <a:rPr lang="en-US" sz="1800"/>
              <a:t>Typically, this is a window that opens</a:t>
            </a:r>
          </a:p>
          <a:p>
            <a:r>
              <a:rPr lang="en-US" sz="1800"/>
              <a:t>If you do not have such, check with your local fire department</a:t>
            </a:r>
          </a:p>
        </p:txBody>
      </p:sp>
      <p:pic>
        <p:nvPicPr>
          <p:cNvPr id="20482" name="Picture 2" descr="Free Black Metal Escape Ladder at Daytime Stock Photo">
            <a:extLst>
              <a:ext uri="{FF2B5EF4-FFF2-40B4-BE49-F238E27FC236}">
                <a16:creationId xmlns:a16="http://schemas.microsoft.com/office/drawing/2014/main" id="{7602904C-B199-BEC9-1DE8-881887CF0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25281"/>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691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EECB4A3-E01C-CA0B-756E-D3012AF7F63E}"/>
              </a:ext>
            </a:extLst>
          </p:cNvPr>
          <p:cNvSpPr>
            <a:spLocks noGrp="1"/>
          </p:cNvSpPr>
          <p:nvPr>
            <p:ph type="ctrTitle"/>
          </p:nvPr>
        </p:nvSpPr>
        <p:spPr>
          <a:xfrm>
            <a:off x="2555631" y="1441938"/>
            <a:ext cx="7080738" cy="3974124"/>
          </a:xfrm>
        </p:spPr>
        <p:txBody>
          <a:bodyPr vert="horz" lIns="91440" tIns="45720" rIns="91440" bIns="45720" rtlCol="0" anchor="ctr">
            <a:normAutofit/>
          </a:bodyPr>
          <a:lstStyle/>
          <a:p>
            <a:r>
              <a:rPr lang="en-US" sz="5400">
                <a:solidFill>
                  <a:schemeClr val="bg1">
                    <a:lumMod val="95000"/>
                    <a:lumOff val="5000"/>
                  </a:schemeClr>
                </a:solidFill>
              </a:rPr>
              <a:t>If we ask you where the egress is and you do not know, it will be an issue</a:t>
            </a:r>
          </a:p>
        </p:txBody>
      </p:sp>
    </p:spTree>
    <p:extLst>
      <p:ext uri="{BB962C8B-B14F-4D97-AF65-F5344CB8AC3E}">
        <p14:creationId xmlns:p14="http://schemas.microsoft.com/office/powerpoint/2010/main" val="21403289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3EA6AD6-BE7D-3F61-2671-830013232AED}"/>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l="25"/>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2F11E0-09ED-C6A7-62AD-0654EB29B5BA}"/>
              </a:ext>
            </a:extLst>
          </p:cNvPr>
          <p:cNvSpPr>
            <a:spLocks noGrp="1"/>
          </p:cNvSpPr>
          <p:nvPr>
            <p:ph type="ctrTitle"/>
          </p:nvPr>
        </p:nvSpPr>
        <p:spPr>
          <a:xfrm>
            <a:off x="1524000" y="1122363"/>
            <a:ext cx="9144000" cy="3063240"/>
          </a:xfrm>
        </p:spPr>
        <p:txBody>
          <a:bodyPr>
            <a:normAutofit/>
          </a:bodyPr>
          <a:lstStyle/>
          <a:p>
            <a:r>
              <a:rPr lang="en-US" sz="6600">
                <a:solidFill>
                  <a:schemeClr val="bg1"/>
                </a:solidFill>
              </a:rPr>
              <a:t>These slides are not the standards!</a:t>
            </a:r>
          </a:p>
        </p:txBody>
      </p:sp>
      <p:sp>
        <p:nvSpPr>
          <p:cNvPr id="3" name="Subtitle 2">
            <a:extLst>
              <a:ext uri="{FF2B5EF4-FFF2-40B4-BE49-F238E27FC236}">
                <a16:creationId xmlns:a16="http://schemas.microsoft.com/office/drawing/2014/main" id="{0B6375E3-CFE0-6B1F-319D-BB577F5178D7}"/>
              </a:ext>
            </a:extLst>
          </p:cNvPr>
          <p:cNvSpPr>
            <a:spLocks noGrp="1"/>
          </p:cNvSpPr>
          <p:nvPr>
            <p:ph type="subTitle" idx="1"/>
          </p:nvPr>
        </p:nvSpPr>
        <p:spPr>
          <a:xfrm>
            <a:off x="1527048" y="4599432"/>
            <a:ext cx="9144000" cy="1536192"/>
          </a:xfrm>
        </p:spPr>
        <p:txBody>
          <a:bodyPr>
            <a:normAutofit/>
          </a:bodyPr>
          <a:lstStyle/>
          <a:p>
            <a:r>
              <a:rPr lang="en-US">
                <a:solidFill>
                  <a:schemeClr val="bg1"/>
                </a:solidFill>
              </a:rPr>
              <a:t>Please see the full measures for a complete accounting</a:t>
            </a:r>
          </a:p>
        </p:txBody>
      </p:sp>
      <p:sp>
        <p:nvSpPr>
          <p:cNvPr id="308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0278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1" name="Rectangle 21510">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EFF28A-0206-795C-58AA-FA8E511B07AE}"/>
              </a:ext>
            </a:extLst>
          </p:cNvPr>
          <p:cNvSpPr>
            <a:spLocks noGrp="1"/>
          </p:cNvSpPr>
          <p:nvPr>
            <p:ph type="title"/>
          </p:nvPr>
        </p:nvSpPr>
        <p:spPr>
          <a:xfrm>
            <a:off x="411480" y="987552"/>
            <a:ext cx="4485861" cy="1088136"/>
          </a:xfrm>
        </p:spPr>
        <p:txBody>
          <a:bodyPr anchor="b">
            <a:normAutofit/>
          </a:bodyPr>
          <a:lstStyle/>
          <a:p>
            <a:r>
              <a:rPr lang="en-US" sz="3400"/>
              <a:t>Rooms with more than two residents</a:t>
            </a:r>
          </a:p>
        </p:txBody>
      </p:sp>
      <p:sp>
        <p:nvSpPr>
          <p:cNvPr id="21513" name="Rectangle 21512">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515" name="Rectangle 2151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24C09C2-6CCE-10F9-EC3E-3A7337AED44D}"/>
              </a:ext>
            </a:extLst>
          </p:cNvPr>
          <p:cNvSpPr>
            <a:spLocks noGrp="1"/>
          </p:cNvSpPr>
          <p:nvPr>
            <p:ph idx="1"/>
          </p:nvPr>
        </p:nvSpPr>
        <p:spPr>
          <a:xfrm>
            <a:off x="411479" y="2688336"/>
            <a:ext cx="4498848" cy="3584448"/>
          </a:xfrm>
        </p:spPr>
        <p:txBody>
          <a:bodyPr anchor="t">
            <a:normAutofit/>
          </a:bodyPr>
          <a:lstStyle/>
          <a:p>
            <a:r>
              <a:rPr lang="en-US" sz="1800" dirty="0"/>
              <a:t>Need 50 additional square feet per resident</a:t>
            </a:r>
          </a:p>
          <a:p>
            <a:r>
              <a:rPr lang="en-US" sz="1800" dirty="0"/>
              <a:t>Must have homelike elements</a:t>
            </a:r>
          </a:p>
          <a:p>
            <a:pPr lvl="1"/>
            <a:r>
              <a:rPr lang="en-US" sz="1800" dirty="0"/>
              <a:t>Residents can arrange furniture</a:t>
            </a:r>
          </a:p>
          <a:p>
            <a:pPr lvl="1"/>
            <a:r>
              <a:rPr lang="en-US" sz="1800" dirty="0"/>
              <a:t>Residents have a reasonable ability to decorate the space</a:t>
            </a:r>
          </a:p>
          <a:p>
            <a:pPr lvl="1"/>
            <a:r>
              <a:rPr lang="en-US" sz="1800" dirty="0"/>
              <a:t>Furniture is homelike</a:t>
            </a:r>
          </a:p>
          <a:p>
            <a:pPr lvl="1"/>
            <a:r>
              <a:rPr lang="en-US" sz="1800" dirty="0"/>
              <a:t>Privacy options are offered (through screens or room arrangement)</a:t>
            </a:r>
          </a:p>
          <a:p>
            <a:pPr lvl="1"/>
            <a:endParaRPr lang="en-US" sz="1800" dirty="0"/>
          </a:p>
        </p:txBody>
      </p:sp>
      <p:pic>
        <p:nvPicPr>
          <p:cNvPr id="21506" name="Picture 2" descr="Free Double Bedroom in a Hotel Stock Photo">
            <a:extLst>
              <a:ext uri="{FF2B5EF4-FFF2-40B4-BE49-F238E27FC236}">
                <a16:creationId xmlns:a16="http://schemas.microsoft.com/office/drawing/2014/main" id="{B497E0E9-F310-071A-7BD0-ADB1E5489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852" r="24685"/>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958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Empty room with plant">
            <a:extLst>
              <a:ext uri="{FF2B5EF4-FFF2-40B4-BE49-F238E27FC236}">
                <a16:creationId xmlns:a16="http://schemas.microsoft.com/office/drawing/2014/main" id="{131BBA1B-4D33-8D62-A947-C58C842678EC}"/>
              </a:ext>
            </a:extLst>
          </p:cNvPr>
          <p:cNvPicPr>
            <a:picLocks noChangeAspect="1"/>
          </p:cNvPicPr>
          <p:nvPr/>
        </p:nvPicPr>
        <p:blipFill>
          <a:blip r:embed="rId2">
            <a:alphaModFix/>
          </a:blip>
          <a:srcRect/>
          <a:stretch/>
        </p:blipFill>
        <p:spPr>
          <a:xfrm>
            <a:off x="20" y="10"/>
            <a:ext cx="12191979" cy="6857990"/>
          </a:xfrm>
          <a:prstGeom prst="rect">
            <a:avLst/>
          </a:prstGeom>
        </p:spPr>
      </p:pic>
      <p:sp>
        <p:nvSpPr>
          <p:cNvPr id="8" name="Rectangle 7">
            <a:extLst>
              <a:ext uri="{FF2B5EF4-FFF2-40B4-BE49-F238E27FC236}">
                <a16:creationId xmlns:a16="http://schemas.microsoft.com/office/drawing/2014/main" id="{EB0222B5-B739-82A9-5CCC-C5585AE12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44663" y="-4344657"/>
            <a:ext cx="3512260" cy="12201589"/>
          </a:xfrm>
          <a:prstGeom prst="rect">
            <a:avLst/>
          </a:prstGeom>
          <a:gradFill flip="none" rotWithShape="1">
            <a:gsLst>
              <a:gs pos="10000">
                <a:srgbClr val="000000">
                  <a:alpha val="0"/>
                </a:srgbClr>
              </a:gs>
              <a:gs pos="66000">
                <a:srgbClr val="000000">
                  <a:alpha val="46000"/>
                </a:srgbClr>
              </a:gs>
              <a:gs pos="100000">
                <a:srgbClr val="000000">
                  <a:alpha val="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6D9AF5-BC13-A24E-7482-AC230F661042}"/>
              </a:ext>
            </a:extLst>
          </p:cNvPr>
          <p:cNvSpPr>
            <a:spLocks noGrp="1"/>
          </p:cNvSpPr>
          <p:nvPr>
            <p:ph type="title"/>
          </p:nvPr>
        </p:nvSpPr>
        <p:spPr>
          <a:xfrm>
            <a:off x="762000" y="1137434"/>
            <a:ext cx="7800660" cy="1520987"/>
          </a:xfrm>
        </p:spPr>
        <p:txBody>
          <a:bodyPr vert="horz" lIns="91440" tIns="45720" rIns="91440" bIns="45720" rtlCol="0" anchor="t">
            <a:normAutofit/>
          </a:bodyPr>
          <a:lstStyle/>
          <a:p>
            <a:r>
              <a:rPr lang="en-US" sz="4000">
                <a:solidFill>
                  <a:srgbClr val="FFFFFF"/>
                </a:solidFill>
              </a:rPr>
              <a:t>No room may have more than six residents</a:t>
            </a:r>
          </a:p>
        </p:txBody>
      </p:sp>
      <p:sp>
        <p:nvSpPr>
          <p:cNvPr id="10" name="Rectangle 9">
            <a:extLst>
              <a:ext uri="{FF2B5EF4-FFF2-40B4-BE49-F238E27FC236}">
                <a16:creationId xmlns:a16="http://schemas.microsoft.com/office/drawing/2014/main" id="{5BE23E75-E7E9-4D9F-6D25-5512363F8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78570" y="-449383"/>
            <a:ext cx="2425271" cy="12201588"/>
          </a:xfrm>
          <a:prstGeom prst="rect">
            <a:avLst/>
          </a:prstGeom>
          <a:gradFill flip="none" rotWithShape="1">
            <a:gsLst>
              <a:gs pos="10000">
                <a:srgbClr val="000000">
                  <a:alpha val="0"/>
                </a:srgbClr>
              </a:gs>
              <a:gs pos="66000">
                <a:srgbClr val="000000">
                  <a:alpha val="35000"/>
                </a:srgbClr>
              </a:gs>
              <a:gs pos="100000">
                <a:srgbClr val="000000">
                  <a:alpha val="4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1B115DB-65EB-3FC3-7284-CFDF4ADC60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58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Many question marks on black background">
            <a:extLst>
              <a:ext uri="{FF2B5EF4-FFF2-40B4-BE49-F238E27FC236}">
                <a16:creationId xmlns:a16="http://schemas.microsoft.com/office/drawing/2014/main" id="{280466B1-D24B-C5FB-314F-68CE5ECFF5BB}"/>
              </a:ext>
            </a:extLst>
          </p:cNvPr>
          <p:cNvPicPr>
            <a:picLocks noChangeAspect="1"/>
          </p:cNvPicPr>
          <p:nvPr/>
        </p:nvPicPr>
        <p:blipFill>
          <a:blip r:embed="rId2"/>
          <a:srcRect t="7521" r="1" b="1"/>
          <a:stretch/>
        </p:blipFill>
        <p:spPr>
          <a:xfrm>
            <a:off x="-3447" y="-1"/>
            <a:ext cx="12195447" cy="6879745"/>
          </a:xfrm>
          <a:prstGeom prst="rect">
            <a:avLst/>
          </a:prstGeom>
        </p:spPr>
      </p:pic>
      <p:sp>
        <p:nvSpPr>
          <p:cNvPr id="17" name="Rectangle 16">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9414" y="-733991"/>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6" y="0"/>
            <a:ext cx="2843402"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38704" y="21736"/>
            <a:ext cx="3152862"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7" y="5288433"/>
            <a:ext cx="12199706"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4596" y="2224929"/>
            <a:ext cx="3866773" cy="5442859"/>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83C2F6-6B0E-9DB6-4676-89AA4D211E5B}"/>
              </a:ext>
            </a:extLst>
          </p:cNvPr>
          <p:cNvSpPr>
            <a:spLocks noGrp="1"/>
          </p:cNvSpPr>
          <p:nvPr>
            <p:ph type="title"/>
          </p:nvPr>
        </p:nvSpPr>
        <p:spPr>
          <a:xfrm>
            <a:off x="859028" y="4121944"/>
            <a:ext cx="7927785" cy="1620665"/>
          </a:xfrm>
        </p:spPr>
        <p:txBody>
          <a:bodyPr vert="horz" lIns="91440" tIns="45720" rIns="91440" bIns="45720" rtlCol="0" anchor="b">
            <a:normAutofit/>
          </a:bodyPr>
          <a:lstStyle/>
          <a:p>
            <a:r>
              <a:rPr lang="en-US" sz="4000">
                <a:solidFill>
                  <a:srgbClr val="FFFFFF"/>
                </a:solidFill>
              </a:rPr>
              <a:t>Questions</a:t>
            </a:r>
          </a:p>
        </p:txBody>
      </p:sp>
    </p:spTree>
    <p:extLst>
      <p:ext uri="{BB962C8B-B14F-4D97-AF65-F5344CB8AC3E}">
        <p14:creationId xmlns:p14="http://schemas.microsoft.com/office/powerpoint/2010/main" val="419509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535" name="Rectangle 2253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Free White Surveillance Camera Stock Photo">
            <a:extLst>
              <a:ext uri="{FF2B5EF4-FFF2-40B4-BE49-F238E27FC236}">
                <a16:creationId xmlns:a16="http://schemas.microsoft.com/office/drawing/2014/main" id="{A2202FA5-360B-E373-F9F7-B89B5E77B24F}"/>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t="41384" b="21069"/>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9692D91-AC43-1A06-2996-D331E00E388B}"/>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Cameras</a:t>
            </a:r>
          </a:p>
        </p:txBody>
      </p:sp>
      <p:sp>
        <p:nvSpPr>
          <p:cNvPr id="3" name="Content Placeholder 2">
            <a:extLst>
              <a:ext uri="{FF2B5EF4-FFF2-40B4-BE49-F238E27FC236}">
                <a16:creationId xmlns:a16="http://schemas.microsoft.com/office/drawing/2014/main" id="{129290F1-C6C4-C55E-9D84-EE3C5C4700B4}"/>
              </a:ext>
            </a:extLst>
          </p:cNvPr>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en-US" sz="2400">
                <a:solidFill>
                  <a:srgbClr val="FFFFFF"/>
                </a:solidFill>
              </a:rPr>
              <a:t>Cameras are NOT required</a:t>
            </a:r>
          </a:p>
        </p:txBody>
      </p:sp>
    </p:spTree>
    <p:extLst>
      <p:ext uri="{BB962C8B-B14F-4D97-AF65-F5344CB8AC3E}">
        <p14:creationId xmlns:p14="http://schemas.microsoft.com/office/powerpoint/2010/main" val="3226329791"/>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559" name="Rectangle 2355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a:extLst>
              <a:ext uri="{FF2B5EF4-FFF2-40B4-BE49-F238E27FC236}">
                <a16:creationId xmlns:a16="http://schemas.microsoft.com/office/drawing/2014/main" id="{37EAD7FA-74EB-7C25-E1FA-EA5843A323CA}"/>
              </a:ext>
            </a:extLst>
          </p:cNvPr>
          <p:cNvPicPr>
            <a:picLocks noGrp="1" noChangeAspect="1" noChangeArrowheads="1"/>
          </p:cNvPicPr>
          <p:nvPr>
            <p:ph idx="1"/>
          </p:nvPr>
        </p:nvPicPr>
        <p:blipFill>
          <a:blip r:embed="rId2">
            <a:alphaModFix amt="50000"/>
            <a:extLst>
              <a:ext uri="{28A0092B-C50C-407E-A947-70E740481C1C}">
                <a14:useLocalDpi xmlns:a14="http://schemas.microsoft.com/office/drawing/2010/main" val="0"/>
              </a:ext>
            </a:extLst>
          </a:blip>
          <a:srcRect t="538" b="14556"/>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9A2D000-6976-5EC8-4A42-958073C68D20}"/>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Cameras can be used on the exterior</a:t>
            </a:r>
          </a:p>
        </p:txBody>
      </p:sp>
    </p:spTree>
    <p:extLst>
      <p:ext uri="{BB962C8B-B14F-4D97-AF65-F5344CB8AC3E}">
        <p14:creationId xmlns:p14="http://schemas.microsoft.com/office/powerpoint/2010/main" val="1944486409"/>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mera lens">
            <a:extLst>
              <a:ext uri="{FF2B5EF4-FFF2-40B4-BE49-F238E27FC236}">
                <a16:creationId xmlns:a16="http://schemas.microsoft.com/office/drawing/2014/main" id="{08437024-D4C9-0BAF-9DBE-93AEDEC66A24}"/>
              </a:ext>
            </a:extLst>
          </p:cNvPr>
          <p:cNvPicPr>
            <a:picLocks noChangeAspect="1"/>
          </p:cNvPicPr>
          <p:nvPr/>
        </p:nvPicPr>
        <p:blipFill>
          <a:blip r:embed="rId2"/>
          <a:srcRect l="11115" r="36226"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FA9BF4-C3CF-A2E5-8DE2-5DD734B258C8}"/>
              </a:ext>
            </a:extLst>
          </p:cNvPr>
          <p:cNvSpPr>
            <a:spLocks noGrp="1"/>
          </p:cNvSpPr>
          <p:nvPr>
            <p:ph type="title"/>
          </p:nvPr>
        </p:nvSpPr>
        <p:spPr>
          <a:xfrm>
            <a:off x="6115317" y="405685"/>
            <a:ext cx="5464968" cy="1559301"/>
          </a:xfrm>
        </p:spPr>
        <p:txBody>
          <a:bodyPr>
            <a:normAutofit/>
          </a:bodyPr>
          <a:lstStyle/>
          <a:p>
            <a:r>
              <a:rPr lang="en-US" sz="4000"/>
              <a:t>Interior Cameras </a:t>
            </a:r>
          </a:p>
        </p:txBody>
      </p:sp>
      <p:sp>
        <p:nvSpPr>
          <p:cNvPr id="3" name="Content Placeholder 2">
            <a:extLst>
              <a:ext uri="{FF2B5EF4-FFF2-40B4-BE49-F238E27FC236}">
                <a16:creationId xmlns:a16="http://schemas.microsoft.com/office/drawing/2014/main" id="{89B84B4A-3BAC-E703-9FB8-8D20DCD4AE79}"/>
              </a:ext>
            </a:extLst>
          </p:cNvPr>
          <p:cNvSpPr>
            <a:spLocks noGrp="1"/>
          </p:cNvSpPr>
          <p:nvPr>
            <p:ph idx="1"/>
          </p:nvPr>
        </p:nvSpPr>
        <p:spPr>
          <a:xfrm>
            <a:off x="6115317" y="2743200"/>
            <a:ext cx="5247340" cy="3496878"/>
          </a:xfrm>
        </p:spPr>
        <p:txBody>
          <a:bodyPr anchor="ctr">
            <a:normAutofit/>
          </a:bodyPr>
          <a:lstStyle/>
          <a:p>
            <a:r>
              <a:rPr lang="en-US" sz="2000"/>
              <a:t>NOT required but if you do have them…</a:t>
            </a:r>
          </a:p>
          <a:p>
            <a:r>
              <a:rPr lang="en-US" sz="2000"/>
              <a:t>No cameras in bathrooms, bedrooms or other areas where residents expect privacy</a:t>
            </a:r>
          </a:p>
          <a:p>
            <a:r>
              <a:rPr lang="en-US" sz="2000"/>
              <a:t>Must have a written policy regarding cameras</a:t>
            </a:r>
          </a:p>
          <a:p>
            <a:endParaRPr lang="en-US" sz="2000"/>
          </a:p>
        </p:txBody>
      </p:sp>
    </p:spTree>
    <p:extLst>
      <p:ext uri="{BB962C8B-B14F-4D97-AF65-F5344CB8AC3E}">
        <p14:creationId xmlns:p14="http://schemas.microsoft.com/office/powerpoint/2010/main" val="33714250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0D341-9A89-756D-2038-723A73F7F988}"/>
              </a:ext>
            </a:extLst>
          </p:cNvPr>
          <p:cNvSpPr>
            <a:spLocks noGrp="1"/>
          </p:cNvSpPr>
          <p:nvPr>
            <p:ph type="title"/>
          </p:nvPr>
        </p:nvSpPr>
        <p:spPr>
          <a:xfrm>
            <a:off x="8153400" y="1128094"/>
            <a:ext cx="3434180" cy="1415270"/>
          </a:xfrm>
        </p:spPr>
        <p:txBody>
          <a:bodyPr anchor="t">
            <a:normAutofit/>
          </a:bodyPr>
          <a:lstStyle/>
          <a:p>
            <a:r>
              <a:rPr lang="en-US" sz="3200"/>
              <a:t>Interior Cameras </a:t>
            </a:r>
          </a:p>
        </p:txBody>
      </p:sp>
      <p:pic>
        <p:nvPicPr>
          <p:cNvPr id="24578" name="Picture 2">
            <a:extLst>
              <a:ext uri="{FF2B5EF4-FFF2-40B4-BE49-F238E27FC236}">
                <a16:creationId xmlns:a16="http://schemas.microsoft.com/office/drawing/2014/main" id="{6B485A1A-30D6-9326-D7CB-C201124D8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692" r="12602" b="-1"/>
          <a:stretch/>
        </p:blipFill>
        <p:spPr bwMode="auto">
          <a:xfrm>
            <a:off x="-9886" y="10"/>
            <a:ext cx="7572605"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24583" name="Straight Connector 24582">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C1443EF-5E0D-6A56-C8DF-10C1B901F386}"/>
              </a:ext>
            </a:extLst>
          </p:cNvPr>
          <p:cNvSpPr>
            <a:spLocks noGrp="1"/>
          </p:cNvSpPr>
          <p:nvPr>
            <p:ph idx="1"/>
          </p:nvPr>
        </p:nvSpPr>
        <p:spPr>
          <a:xfrm>
            <a:off x="8153400" y="2543364"/>
            <a:ext cx="3434180" cy="3599019"/>
          </a:xfrm>
        </p:spPr>
        <p:txBody>
          <a:bodyPr>
            <a:normAutofit/>
          </a:bodyPr>
          <a:lstStyle/>
          <a:p>
            <a:r>
              <a:rPr lang="en-US" sz="1400"/>
              <a:t>Cameras are not used to replace staff</a:t>
            </a:r>
          </a:p>
          <a:p>
            <a:pPr lvl="1"/>
            <a:r>
              <a:rPr lang="en-US" sz="1400"/>
              <a:t>Not monitored constantly, but footage only viewed if there is an issue</a:t>
            </a:r>
          </a:p>
          <a:p>
            <a:pPr lvl="1"/>
            <a:r>
              <a:rPr lang="en-US" sz="1400"/>
              <a:t>Residents know where cameras are placed</a:t>
            </a:r>
          </a:p>
          <a:p>
            <a:pPr lvl="1"/>
            <a:r>
              <a:rPr lang="en-US" sz="1400"/>
              <a:t>Able to record who views footage and when</a:t>
            </a:r>
          </a:p>
          <a:p>
            <a:pPr lvl="1"/>
            <a:r>
              <a:rPr lang="en-US" sz="1400"/>
              <a:t>Only authorized people have access</a:t>
            </a:r>
          </a:p>
          <a:p>
            <a:pPr lvl="1"/>
            <a:r>
              <a:rPr lang="en-US" sz="1400"/>
              <a:t>System in place to ensure only authorized people are viewing footage for approved reasons</a:t>
            </a:r>
          </a:p>
        </p:txBody>
      </p:sp>
    </p:spTree>
    <p:extLst>
      <p:ext uri="{BB962C8B-B14F-4D97-AF65-F5344CB8AC3E}">
        <p14:creationId xmlns:p14="http://schemas.microsoft.com/office/powerpoint/2010/main" val="6987265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3B355EA5-BE95-931A-E69C-7DF629CB925A}"/>
              </a:ext>
            </a:extLst>
          </p:cNvPr>
          <p:cNvSpPr>
            <a:spLocks noGrp="1"/>
          </p:cNvSpPr>
          <p:nvPr>
            <p:ph type="title"/>
          </p:nvPr>
        </p:nvSpPr>
        <p:spPr>
          <a:xfrm>
            <a:off x="838200" y="388308"/>
            <a:ext cx="5499970" cy="1021424"/>
          </a:xfrm>
        </p:spPr>
        <p:txBody>
          <a:bodyPr anchor="b">
            <a:normAutofit/>
          </a:bodyPr>
          <a:lstStyle/>
          <a:p>
            <a:pPr algn="r"/>
            <a:r>
              <a:rPr lang="en-US" sz="4000">
                <a:solidFill>
                  <a:schemeClr val="bg1"/>
                </a:solidFill>
              </a:rPr>
              <a:t>Example</a:t>
            </a:r>
          </a:p>
        </p:txBody>
      </p:sp>
      <p:cxnSp>
        <p:nvCxnSpPr>
          <p:cNvPr id="18" name="Straight Connector 17">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1440584"/>
            <a:ext cx="62119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ontent Placeholder 2">
            <a:extLst>
              <a:ext uri="{FF2B5EF4-FFF2-40B4-BE49-F238E27FC236}">
                <a16:creationId xmlns:a16="http://schemas.microsoft.com/office/drawing/2014/main" id="{AA2AEB5C-785C-5446-EDA1-188D461AA824}"/>
              </a:ext>
            </a:extLst>
          </p:cNvPr>
          <p:cNvGraphicFramePr>
            <a:graphicFrameLocks noGrp="1"/>
          </p:cNvGraphicFramePr>
          <p:nvPr>
            <p:ph idx="1"/>
            <p:extLst>
              <p:ext uri="{D42A27DB-BD31-4B8C-83A1-F6EECF244321}">
                <p14:modId xmlns:p14="http://schemas.microsoft.com/office/powerpoint/2010/main" val="1148632025"/>
              </p:ext>
            </p:extLst>
          </p:nvPr>
        </p:nvGraphicFramePr>
        <p:xfrm>
          <a:off x="1392238" y="1682750"/>
          <a:ext cx="9407525" cy="424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63301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320351-9FA2-4A26-885B-BB8F3E490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8CD2EFB-78C2-4C6E-A6B9-4ED12FAD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descr="Yellow question mark">
            <a:extLst>
              <a:ext uri="{FF2B5EF4-FFF2-40B4-BE49-F238E27FC236}">
                <a16:creationId xmlns:a16="http://schemas.microsoft.com/office/drawing/2014/main" id="{40949085-734E-A774-1AD6-4462444C66CA}"/>
              </a:ext>
            </a:extLst>
          </p:cNvPr>
          <p:cNvPicPr>
            <a:picLocks noChangeAspect="1"/>
          </p:cNvPicPr>
          <p:nvPr/>
        </p:nvPicPr>
        <p:blipFill>
          <a:blip r:embed="rId2">
            <a:alphaModFix amt="60000"/>
          </a:blip>
          <a:srcRect b="6250"/>
          <a:stretch/>
        </p:blipFill>
        <p:spPr>
          <a:xfrm>
            <a:off x="-1" y="10"/>
            <a:ext cx="12192001" cy="6857990"/>
          </a:xfrm>
          <a:prstGeom prst="rect">
            <a:avLst/>
          </a:prstGeom>
        </p:spPr>
      </p:pic>
      <p:sp>
        <p:nvSpPr>
          <p:cNvPr id="2" name="Title 1">
            <a:extLst>
              <a:ext uri="{FF2B5EF4-FFF2-40B4-BE49-F238E27FC236}">
                <a16:creationId xmlns:a16="http://schemas.microsoft.com/office/drawing/2014/main" id="{C0D7DBF6-0E80-005E-5EB9-81AF1798D3EA}"/>
              </a:ext>
            </a:extLst>
          </p:cNvPr>
          <p:cNvSpPr>
            <a:spLocks noGrp="1"/>
          </p:cNvSpPr>
          <p:nvPr>
            <p:ph type="title"/>
          </p:nvPr>
        </p:nvSpPr>
        <p:spPr>
          <a:xfrm>
            <a:off x="841248" y="600427"/>
            <a:ext cx="9875520" cy="3299902"/>
          </a:xfrm>
        </p:spPr>
        <p:txBody>
          <a:bodyPr vert="horz" lIns="91440" tIns="45720" rIns="91440" bIns="45720" rtlCol="0" anchor="b">
            <a:normAutofit/>
          </a:bodyPr>
          <a:lstStyle/>
          <a:p>
            <a:r>
              <a:rPr lang="en-US" sz="8200">
                <a:solidFill>
                  <a:srgbClr val="FFFFFF"/>
                </a:solidFill>
              </a:rPr>
              <a:t>Questions</a:t>
            </a:r>
          </a:p>
        </p:txBody>
      </p:sp>
    </p:spTree>
    <p:extLst>
      <p:ext uri="{BB962C8B-B14F-4D97-AF65-F5344CB8AC3E}">
        <p14:creationId xmlns:p14="http://schemas.microsoft.com/office/powerpoint/2010/main" val="20456545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7" name="Rectangle 2560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descr="Free Person Putting Coin in a Piggy Bank Stock Photo">
            <a:extLst>
              <a:ext uri="{FF2B5EF4-FFF2-40B4-BE49-F238E27FC236}">
                <a16:creationId xmlns:a16="http://schemas.microsoft.com/office/drawing/2014/main" id="{B8095E13-799C-BD1F-75A0-5DF44B13E964}"/>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t="13947" b="146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C479762-37F6-A405-0277-D6167E772D0B}"/>
              </a:ext>
            </a:extLst>
          </p:cNvPr>
          <p:cNvSpPr>
            <a:spLocks noGrp="1"/>
          </p:cNvSpPr>
          <p:nvPr>
            <p:ph type="title"/>
          </p:nvPr>
        </p:nvSpPr>
        <p:spPr>
          <a:xfrm>
            <a:off x="838200" y="365125"/>
            <a:ext cx="10515600" cy="1325563"/>
          </a:xfrm>
        </p:spPr>
        <p:txBody>
          <a:bodyPr>
            <a:normAutofit/>
          </a:bodyPr>
          <a:lstStyle/>
          <a:p>
            <a:r>
              <a:rPr lang="en-US">
                <a:solidFill>
                  <a:srgbClr val="FFFFFF"/>
                </a:solidFill>
              </a:rPr>
              <a:t>Funding for Physical Property Repairs</a:t>
            </a:r>
          </a:p>
        </p:txBody>
      </p:sp>
      <p:sp>
        <p:nvSpPr>
          <p:cNvPr id="3" name="Content Placeholder 2">
            <a:extLst>
              <a:ext uri="{FF2B5EF4-FFF2-40B4-BE49-F238E27FC236}">
                <a16:creationId xmlns:a16="http://schemas.microsoft.com/office/drawing/2014/main" id="{A539476C-7FA6-7B53-9044-F156E83A99F2}"/>
              </a:ext>
            </a:extLst>
          </p:cNvPr>
          <p:cNvSpPr>
            <a:spLocks noGrp="1"/>
          </p:cNvSpPr>
          <p:nvPr>
            <p:ph idx="1"/>
          </p:nvPr>
        </p:nvSpPr>
        <p:spPr>
          <a:xfrm>
            <a:off x="838200" y="1825625"/>
            <a:ext cx="10515600" cy="4351338"/>
          </a:xfrm>
        </p:spPr>
        <p:txBody>
          <a:bodyPr>
            <a:normAutofit/>
          </a:bodyPr>
          <a:lstStyle/>
          <a:p>
            <a:r>
              <a:rPr lang="en-US">
                <a:solidFill>
                  <a:srgbClr val="FFFFFF"/>
                </a:solidFill>
              </a:rPr>
              <a:t>If you have items that need repaired AFTER your property review</a:t>
            </a:r>
          </a:p>
          <a:p>
            <a:r>
              <a:rPr lang="en-US">
                <a:solidFill>
                  <a:srgbClr val="FFFFFF"/>
                </a:solidFill>
              </a:rPr>
              <a:t>You can apply for funds to repair those items</a:t>
            </a:r>
          </a:p>
          <a:p>
            <a:r>
              <a:rPr lang="en-US">
                <a:solidFill>
                  <a:srgbClr val="FFFFFF"/>
                </a:solidFill>
              </a:rPr>
              <a:t>Open to new and certified operators</a:t>
            </a:r>
          </a:p>
          <a:p>
            <a:r>
              <a:rPr lang="en-US">
                <a:solidFill>
                  <a:srgbClr val="FFFFFF"/>
                </a:solidFill>
              </a:rPr>
              <a:t>Up to $10,000 per address, $30,000 per organization</a:t>
            </a:r>
          </a:p>
          <a:p>
            <a:r>
              <a:rPr lang="en-US">
                <a:solidFill>
                  <a:srgbClr val="FFFFFF"/>
                </a:solidFill>
              </a:rPr>
              <a:t>If you lease the property, you can only apply for funds for items that are NOT fixed to the property</a:t>
            </a:r>
          </a:p>
          <a:p>
            <a:r>
              <a:rPr lang="en-US">
                <a:solidFill>
                  <a:srgbClr val="FFFFFF"/>
                </a:solidFill>
              </a:rPr>
              <a:t>More details on our website </a:t>
            </a:r>
          </a:p>
        </p:txBody>
      </p:sp>
    </p:spTree>
    <p:extLst>
      <p:ext uri="{BB962C8B-B14F-4D97-AF65-F5344CB8AC3E}">
        <p14:creationId xmlns:p14="http://schemas.microsoft.com/office/powerpoint/2010/main" val="91070965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ree Green and White Digital Wallpaper Stock Photo">
            <a:extLst>
              <a:ext uri="{FF2B5EF4-FFF2-40B4-BE49-F238E27FC236}">
                <a16:creationId xmlns:a16="http://schemas.microsoft.com/office/drawing/2014/main" id="{2635BC8C-7681-3D30-C36E-A9402BF094B7}"/>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t="10059" b="5355"/>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272E0EC-09FB-8CD2-6D6C-1C0803C3218F}"/>
              </a:ext>
            </a:extLst>
          </p:cNvPr>
          <p:cNvSpPr>
            <a:spLocks noGrp="1"/>
          </p:cNvSpPr>
          <p:nvPr>
            <p:ph type="ctrTitle"/>
          </p:nvPr>
        </p:nvSpPr>
        <p:spPr>
          <a:xfrm>
            <a:off x="1524000" y="1122362"/>
            <a:ext cx="9144000" cy="2900518"/>
          </a:xfrm>
        </p:spPr>
        <p:txBody>
          <a:bodyPr>
            <a:normAutofit/>
          </a:bodyPr>
          <a:lstStyle/>
          <a:p>
            <a:r>
              <a:rPr lang="en-US">
                <a:solidFill>
                  <a:srgbClr val="FFFFFF"/>
                </a:solidFill>
              </a:rPr>
              <a:t>Physical Property is Just one Element of the Quality Standards</a:t>
            </a:r>
          </a:p>
        </p:txBody>
      </p:sp>
    </p:spTree>
    <p:extLst>
      <p:ext uri="{BB962C8B-B14F-4D97-AF65-F5344CB8AC3E}">
        <p14:creationId xmlns:p14="http://schemas.microsoft.com/office/powerpoint/2010/main" val="193664958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320351-9FA2-4A26-885B-BB8F3E490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8CD2EFB-78C2-4C6E-A6B9-4ED12FAD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descr="Question marks in a line and one question mark is lit">
            <a:extLst>
              <a:ext uri="{FF2B5EF4-FFF2-40B4-BE49-F238E27FC236}">
                <a16:creationId xmlns:a16="http://schemas.microsoft.com/office/drawing/2014/main" id="{9F6307C5-9E62-2F8A-F39B-D6BE533E6382}"/>
              </a:ext>
            </a:extLst>
          </p:cNvPr>
          <p:cNvPicPr>
            <a:picLocks noChangeAspect="1"/>
          </p:cNvPicPr>
          <p:nvPr/>
        </p:nvPicPr>
        <p:blipFill>
          <a:blip r:embed="rId2">
            <a:alphaModFix amt="60000"/>
          </a:blip>
          <a:srcRect t="2056" b="13674"/>
          <a:stretch/>
        </p:blipFill>
        <p:spPr>
          <a:xfrm>
            <a:off x="-1" y="10"/>
            <a:ext cx="12192001" cy="6857990"/>
          </a:xfrm>
          <a:prstGeom prst="rect">
            <a:avLst/>
          </a:prstGeom>
        </p:spPr>
      </p:pic>
      <p:sp>
        <p:nvSpPr>
          <p:cNvPr id="2" name="Title 1">
            <a:extLst>
              <a:ext uri="{FF2B5EF4-FFF2-40B4-BE49-F238E27FC236}">
                <a16:creationId xmlns:a16="http://schemas.microsoft.com/office/drawing/2014/main" id="{A82C3CBB-AD02-352F-891D-9A97E54BC515}"/>
              </a:ext>
            </a:extLst>
          </p:cNvPr>
          <p:cNvSpPr>
            <a:spLocks noGrp="1"/>
          </p:cNvSpPr>
          <p:nvPr>
            <p:ph type="title"/>
          </p:nvPr>
        </p:nvSpPr>
        <p:spPr>
          <a:xfrm>
            <a:off x="841248" y="600427"/>
            <a:ext cx="9875520" cy="3299902"/>
          </a:xfrm>
        </p:spPr>
        <p:txBody>
          <a:bodyPr vert="horz" lIns="91440" tIns="45720" rIns="91440" bIns="45720" rtlCol="0" anchor="b">
            <a:normAutofit/>
          </a:bodyPr>
          <a:lstStyle/>
          <a:p>
            <a:r>
              <a:rPr lang="en-US" sz="8200" dirty="0">
                <a:solidFill>
                  <a:srgbClr val="FFFFFF"/>
                </a:solidFill>
              </a:rPr>
              <a:t>Final Questions</a:t>
            </a:r>
          </a:p>
        </p:txBody>
      </p:sp>
      <p:sp>
        <p:nvSpPr>
          <p:cNvPr id="5" name="TextBox 4">
            <a:extLst>
              <a:ext uri="{FF2B5EF4-FFF2-40B4-BE49-F238E27FC236}">
                <a16:creationId xmlns:a16="http://schemas.microsoft.com/office/drawing/2014/main" id="{0D27CD22-7069-4189-266D-77C143906D3D}"/>
              </a:ext>
            </a:extLst>
          </p:cNvPr>
          <p:cNvSpPr txBox="1"/>
          <p:nvPr/>
        </p:nvSpPr>
        <p:spPr>
          <a:xfrm>
            <a:off x="832104" y="4151376"/>
            <a:ext cx="3658950" cy="923330"/>
          </a:xfrm>
          <a:prstGeom prst="rect">
            <a:avLst/>
          </a:prstGeom>
          <a:noFill/>
        </p:spPr>
        <p:txBody>
          <a:bodyPr wrap="none" rtlCol="0">
            <a:spAutoFit/>
          </a:bodyPr>
          <a:lstStyle/>
          <a:p>
            <a:r>
              <a:rPr lang="en-US" dirty="0">
                <a:solidFill>
                  <a:schemeClr val="bg1"/>
                </a:solidFill>
                <a:hlinkClick r:id="rId3">
                  <a:extLst>
                    <a:ext uri="{A12FA001-AC4F-418D-AE19-62706E023703}">
                      <ahyp:hlinkClr xmlns:ahyp="http://schemas.microsoft.com/office/drawing/2018/hyperlinkcolor" val="tx"/>
                    </a:ext>
                  </a:extLst>
                </a:hlinkClick>
              </a:rPr>
              <a:t>Danielle@ohiorecoveryhousing.org</a:t>
            </a:r>
            <a:endParaRPr lang="en-US" dirty="0">
              <a:solidFill>
                <a:schemeClr val="bg1"/>
              </a:solidFill>
            </a:endParaRPr>
          </a:p>
          <a:p>
            <a:endParaRPr lang="en-US" dirty="0">
              <a:solidFill>
                <a:schemeClr val="bg1"/>
              </a:solidFill>
            </a:endParaRPr>
          </a:p>
          <a:p>
            <a:r>
              <a:rPr lang="en-US" dirty="0">
                <a:solidFill>
                  <a:schemeClr val="bg1"/>
                </a:solidFill>
              </a:rPr>
              <a:t>614-453-5133</a:t>
            </a:r>
          </a:p>
        </p:txBody>
      </p:sp>
    </p:spTree>
    <p:extLst>
      <p:ext uri="{BB962C8B-B14F-4D97-AF65-F5344CB8AC3E}">
        <p14:creationId xmlns:p14="http://schemas.microsoft.com/office/powerpoint/2010/main" val="158836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21CEA4-0B8F-417B-9CF1-F8AE19F90DD0}"/>
              </a:ext>
            </a:extLst>
          </p:cNvPr>
          <p:cNvSpPr>
            <a:spLocks noGrp="1"/>
          </p:cNvSpPr>
          <p:nvPr>
            <p:ph type="title"/>
          </p:nvPr>
        </p:nvSpPr>
        <p:spPr>
          <a:xfrm>
            <a:off x="7320466" y="609600"/>
            <a:ext cx="4140014" cy="1330839"/>
          </a:xfrm>
        </p:spPr>
        <p:txBody>
          <a:bodyPr>
            <a:normAutofit/>
          </a:bodyPr>
          <a:lstStyle/>
          <a:p>
            <a:r>
              <a:rPr lang="en-US" dirty="0"/>
              <a:t>Read the Assurances!</a:t>
            </a:r>
          </a:p>
        </p:txBody>
      </p:sp>
      <p:pic>
        <p:nvPicPr>
          <p:cNvPr id="1026" name="Picture 2" descr="woman covering her face with white book">
            <a:extLst>
              <a:ext uri="{FF2B5EF4-FFF2-40B4-BE49-F238E27FC236}">
                <a16:creationId xmlns:a16="http://schemas.microsoft.com/office/drawing/2014/main" id="{B2A60EA2-A513-436A-6B20-1E6B332B1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83" r="23748"/>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7D07E86-C91C-693D-E36F-D8596937F4F5}"/>
              </a:ext>
            </a:extLst>
          </p:cNvPr>
          <p:cNvSpPr>
            <a:spLocks noGrp="1"/>
          </p:cNvSpPr>
          <p:nvPr>
            <p:ph idx="1"/>
          </p:nvPr>
        </p:nvSpPr>
        <p:spPr>
          <a:xfrm>
            <a:off x="7320465" y="2194102"/>
            <a:ext cx="4140013" cy="3908586"/>
          </a:xfrm>
        </p:spPr>
        <p:txBody>
          <a:bodyPr>
            <a:normAutofit/>
          </a:bodyPr>
          <a:lstStyle/>
          <a:p>
            <a:r>
              <a:rPr lang="en-US" sz="2000"/>
              <a:t>When you sign this document you are attesting to ORH that you </a:t>
            </a:r>
          </a:p>
          <a:p>
            <a:pPr lvl="1"/>
            <a:r>
              <a:rPr lang="en-US" sz="2000"/>
              <a:t>Are following all of your local building codes</a:t>
            </a:r>
          </a:p>
          <a:p>
            <a:pPr lvl="1"/>
            <a:r>
              <a:rPr lang="en-US" sz="2000"/>
              <a:t>You have a process in place to consider reasonable accommodations</a:t>
            </a:r>
          </a:p>
          <a:p>
            <a:pPr lvl="1"/>
            <a:r>
              <a:rPr lang="en-US" sz="2000"/>
              <a:t>You are following all employment laws</a:t>
            </a:r>
          </a:p>
          <a:p>
            <a:pPr lvl="1"/>
            <a:r>
              <a:rPr lang="en-US" sz="2000"/>
              <a:t>You are not engaging in kickback or inducements </a:t>
            </a:r>
          </a:p>
          <a:p>
            <a:pPr lvl="1"/>
            <a:endParaRPr lang="en-US" sz="2000"/>
          </a:p>
          <a:p>
            <a:pPr marL="0" indent="0">
              <a:buNone/>
            </a:pPr>
            <a:endParaRPr lang="en-US" sz="2000"/>
          </a:p>
        </p:txBody>
      </p:sp>
    </p:spTree>
    <p:extLst>
      <p:ext uri="{BB962C8B-B14F-4D97-AF65-F5344CB8AC3E}">
        <p14:creationId xmlns:p14="http://schemas.microsoft.com/office/powerpoint/2010/main" val="1499479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w angle view of modern skyscrapers rising straight up against a dramatic sky">
            <a:extLst>
              <a:ext uri="{FF2B5EF4-FFF2-40B4-BE49-F238E27FC236}">
                <a16:creationId xmlns:a16="http://schemas.microsoft.com/office/drawing/2014/main" id="{3F9ED9A2-4F23-0294-DA5D-BC1301C8342D}"/>
              </a:ext>
            </a:extLst>
          </p:cNvPr>
          <p:cNvPicPr>
            <a:picLocks noChangeAspect="1"/>
          </p:cNvPicPr>
          <p:nvPr/>
        </p:nvPicPr>
        <p:blipFill>
          <a:blip r:embed="rId2"/>
          <a:srcRect r="5882" b="-1"/>
          <a:stretch/>
        </p:blipFill>
        <p:spPr>
          <a:xfrm>
            <a:off x="1"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8FE4F1-9D69-AD1E-F9ED-EAD5390C8B5F}"/>
              </a:ext>
            </a:extLst>
          </p:cNvPr>
          <p:cNvSpPr>
            <a:spLocks noGrp="1"/>
          </p:cNvSpPr>
          <p:nvPr>
            <p:ph type="title"/>
          </p:nvPr>
        </p:nvSpPr>
        <p:spPr>
          <a:xfrm>
            <a:off x="7531610" y="365125"/>
            <a:ext cx="3822189" cy="1899912"/>
          </a:xfrm>
        </p:spPr>
        <p:txBody>
          <a:bodyPr>
            <a:normAutofit/>
          </a:bodyPr>
          <a:lstStyle/>
          <a:p>
            <a:r>
              <a:rPr lang="en-US" sz="3100"/>
              <a:t>How to do basic research on your building and zoning codes</a:t>
            </a:r>
          </a:p>
        </p:txBody>
      </p:sp>
      <p:sp>
        <p:nvSpPr>
          <p:cNvPr id="3" name="Content Placeholder 2">
            <a:extLst>
              <a:ext uri="{FF2B5EF4-FFF2-40B4-BE49-F238E27FC236}">
                <a16:creationId xmlns:a16="http://schemas.microsoft.com/office/drawing/2014/main" id="{F6376112-8F31-21D6-FDAD-01A73631268C}"/>
              </a:ext>
            </a:extLst>
          </p:cNvPr>
          <p:cNvSpPr>
            <a:spLocks noGrp="1"/>
          </p:cNvSpPr>
          <p:nvPr>
            <p:ph idx="1"/>
          </p:nvPr>
        </p:nvSpPr>
        <p:spPr>
          <a:xfrm>
            <a:off x="7531610" y="2434201"/>
            <a:ext cx="3822189" cy="3742762"/>
          </a:xfrm>
        </p:spPr>
        <p:txBody>
          <a:bodyPr>
            <a:normAutofit/>
          </a:bodyPr>
          <a:lstStyle/>
          <a:p>
            <a:r>
              <a:rPr lang="en-US" sz="2000"/>
              <a:t>Google the name of your city and building and zoning code</a:t>
            </a:r>
          </a:p>
          <a:p>
            <a:r>
              <a:rPr lang="en-US" sz="2000"/>
              <a:t>Find out what zone your property is in</a:t>
            </a:r>
          </a:p>
          <a:p>
            <a:r>
              <a:rPr lang="en-US" sz="2000"/>
              <a:t>Check the building codes to make sure you are in compliance</a:t>
            </a:r>
          </a:p>
          <a:p>
            <a:r>
              <a:rPr lang="en-US" sz="2000"/>
              <a:t>Call your local building department with questions</a:t>
            </a:r>
          </a:p>
        </p:txBody>
      </p:sp>
    </p:spTree>
    <p:extLst>
      <p:ext uri="{BB962C8B-B14F-4D97-AF65-F5344CB8AC3E}">
        <p14:creationId xmlns:p14="http://schemas.microsoft.com/office/powerpoint/2010/main" val="2011776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Beautiful young disabled woman in wheelchair at the window at home in her living room. Rear view.">
            <a:extLst>
              <a:ext uri="{FF2B5EF4-FFF2-40B4-BE49-F238E27FC236}">
                <a16:creationId xmlns:a16="http://schemas.microsoft.com/office/drawing/2014/main" id="{8E8CCD40-5BC3-B1BC-8E42-FAE60E4F4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047" r="-2" b="13720"/>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person holding black plastic case">
            <a:extLst>
              <a:ext uri="{FF2B5EF4-FFF2-40B4-BE49-F238E27FC236}">
                <a16:creationId xmlns:a16="http://schemas.microsoft.com/office/drawing/2014/main" id="{1B431CD3-FF2F-D3E2-C6BA-663EF1439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165" r="-2" b="13448"/>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059" name="Freeform: Shape 205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61" name="Freeform: Shape 206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156D7F39-D2FC-FFF4-C2C0-F7EB75F54F67}"/>
              </a:ext>
            </a:extLst>
          </p:cNvPr>
          <p:cNvSpPr>
            <a:spLocks noGrp="1"/>
          </p:cNvSpPr>
          <p:nvPr>
            <p:ph type="title"/>
          </p:nvPr>
        </p:nvSpPr>
        <p:spPr>
          <a:xfrm>
            <a:off x="448056" y="859536"/>
            <a:ext cx="4832802" cy="1243584"/>
          </a:xfrm>
        </p:spPr>
        <p:txBody>
          <a:bodyPr>
            <a:normAutofit/>
          </a:bodyPr>
          <a:lstStyle/>
          <a:p>
            <a:r>
              <a:rPr lang="en-US" sz="2600"/>
              <a:t>Making Reasonable Accommodations for people with disabilities</a:t>
            </a:r>
          </a:p>
        </p:txBody>
      </p:sp>
      <p:sp>
        <p:nvSpPr>
          <p:cNvPr id="2063" name="Rectangle 206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065" name="Rectangle 206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7" name="Rectangle 206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EF0DBE3-C6D1-094F-0C9B-B89E350C0CD7}"/>
              </a:ext>
            </a:extLst>
          </p:cNvPr>
          <p:cNvSpPr>
            <a:spLocks noGrp="1"/>
          </p:cNvSpPr>
          <p:nvPr>
            <p:ph idx="1"/>
          </p:nvPr>
        </p:nvSpPr>
        <p:spPr>
          <a:xfrm>
            <a:off x="448056" y="2512611"/>
            <a:ext cx="4832803" cy="3664351"/>
          </a:xfrm>
        </p:spPr>
        <p:txBody>
          <a:bodyPr>
            <a:normAutofit/>
          </a:bodyPr>
          <a:lstStyle/>
          <a:p>
            <a:r>
              <a:rPr lang="en-US" sz="1600"/>
              <a:t>The same Fair Housing Laws that protect you against unlawful discrimination from cities also requires you to uphold the rights of residents</a:t>
            </a:r>
          </a:p>
          <a:p>
            <a:r>
              <a:rPr lang="en-US" sz="1600"/>
              <a:t>You must have a process in place to consider reasonable accommodations from people with disabilities</a:t>
            </a:r>
          </a:p>
          <a:p>
            <a:r>
              <a:rPr lang="en-US" sz="1600"/>
              <a:t>This includes</a:t>
            </a:r>
          </a:p>
          <a:p>
            <a:pPr lvl="1"/>
            <a:r>
              <a:rPr lang="en-US" sz="1600"/>
              <a:t>People who are taking a prescription medication as prescribed that you have on a “do not allow” list</a:t>
            </a:r>
          </a:p>
          <a:p>
            <a:pPr lvl="1"/>
            <a:r>
              <a:rPr lang="en-US" sz="1600"/>
              <a:t>People who need a physical accommodation</a:t>
            </a:r>
          </a:p>
          <a:p>
            <a:pPr lvl="1"/>
            <a:r>
              <a:rPr lang="en-US" sz="1600"/>
              <a:t>People who need materials in a different format/ read to them</a:t>
            </a:r>
          </a:p>
          <a:p>
            <a:pPr lvl="1"/>
            <a:endParaRPr lang="en-US" sz="1600"/>
          </a:p>
        </p:txBody>
      </p:sp>
    </p:spTree>
    <p:extLst>
      <p:ext uri="{BB962C8B-B14F-4D97-AF65-F5344CB8AC3E}">
        <p14:creationId xmlns:p14="http://schemas.microsoft.com/office/powerpoint/2010/main" val="659175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F279B3-78CA-9359-42BB-D888F3AA54D7}"/>
              </a:ext>
            </a:extLst>
          </p:cNvPr>
          <p:cNvSpPr>
            <a:spLocks noGrp="1"/>
          </p:cNvSpPr>
          <p:nvPr>
            <p:ph type="title"/>
          </p:nvPr>
        </p:nvSpPr>
        <p:spPr>
          <a:xfrm>
            <a:off x="640080" y="325369"/>
            <a:ext cx="4368602" cy="1956841"/>
          </a:xfrm>
        </p:spPr>
        <p:txBody>
          <a:bodyPr anchor="b">
            <a:normAutofit/>
          </a:bodyPr>
          <a:lstStyle/>
          <a:p>
            <a:r>
              <a:rPr lang="en-US" sz="4200"/>
              <a:t>Yes!  This includes service animals</a:t>
            </a:r>
          </a:p>
        </p:txBody>
      </p:sp>
      <p:sp>
        <p:nvSpPr>
          <p:cNvPr id="308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8607FA1-D8BE-49FD-52AF-0506654AC11F}"/>
              </a:ext>
            </a:extLst>
          </p:cNvPr>
          <p:cNvSpPr>
            <a:spLocks noGrp="1"/>
          </p:cNvSpPr>
          <p:nvPr>
            <p:ph idx="1"/>
          </p:nvPr>
        </p:nvSpPr>
        <p:spPr>
          <a:xfrm>
            <a:off x="640080" y="2872899"/>
            <a:ext cx="4243589" cy="3320668"/>
          </a:xfrm>
        </p:spPr>
        <p:txBody>
          <a:bodyPr>
            <a:normAutofit/>
          </a:bodyPr>
          <a:lstStyle/>
          <a:p>
            <a:r>
              <a:rPr lang="en-US" sz="2200"/>
              <a:t>You are not required to give individuals everything they ask for, but you are required to have a process where you</a:t>
            </a:r>
          </a:p>
          <a:p>
            <a:pPr lvl="1"/>
            <a:r>
              <a:rPr lang="en-US" sz="2200"/>
              <a:t>Engage in a good faith effort to accommodate the person</a:t>
            </a:r>
          </a:p>
          <a:p>
            <a:pPr lvl="1"/>
            <a:r>
              <a:rPr lang="en-US" sz="2200"/>
              <a:t>Document the request, your decision, and the basis of your decision</a:t>
            </a:r>
          </a:p>
        </p:txBody>
      </p:sp>
      <p:pic>
        <p:nvPicPr>
          <p:cNvPr id="3074" name="Picture 2" descr="a man walking a german shepard on a leash">
            <a:extLst>
              <a:ext uri="{FF2B5EF4-FFF2-40B4-BE49-F238E27FC236}">
                <a16:creationId xmlns:a16="http://schemas.microsoft.com/office/drawing/2014/main" id="{C52A0CFF-7AE6-A533-AD56-469B7F4EAB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19246"/>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6951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CA24A353C5534B8E0DE01C901400D4" ma:contentTypeVersion="15" ma:contentTypeDescription="Create a new document." ma:contentTypeScope="" ma:versionID="f6abf2391618e5b6e4a5e619bf1ba4ed">
  <xsd:schema xmlns:xsd="http://www.w3.org/2001/XMLSchema" xmlns:xs="http://www.w3.org/2001/XMLSchema" xmlns:p="http://schemas.microsoft.com/office/2006/metadata/properties" xmlns:ns2="331ed7e6-3127-4f14-963d-e156ae1447d3" xmlns:ns3="1848a53b-7821-40ed-8e43-a3f1d38d81f5" targetNamespace="http://schemas.microsoft.com/office/2006/metadata/properties" ma:root="true" ma:fieldsID="cca0015ee627509a9f35732deaf79dd7" ns2:_="" ns3:_="">
    <xsd:import namespace="331ed7e6-3127-4f14-963d-e156ae1447d3"/>
    <xsd:import namespace="1848a53b-7821-40ed-8e43-a3f1d38d81f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1ed7e6-3127-4f14-963d-e156ae1447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37f8784-f875-460d-a0aa-88acc3d1c16c"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48a53b-7821-40ed-8e43-a3f1d38d81f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6b0d929-e9f6-48fd-a24b-7621eac27fd6}" ma:internalName="TaxCatchAll" ma:showField="CatchAllData" ma:web="1848a53b-7821-40ed-8e43-a3f1d38d81f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848a53b-7821-40ed-8e43-a3f1d38d81f5" xsi:nil="true"/>
    <lcf76f155ced4ddcb4097134ff3c332f xmlns="331ed7e6-3127-4f14-963d-e156ae1447d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A1A8375-EE5F-484B-B9AA-9A39191D0CA1}">
  <ds:schemaRefs>
    <ds:schemaRef ds:uri="http://schemas.microsoft.com/sharepoint/v3/contenttype/forms"/>
  </ds:schemaRefs>
</ds:datastoreItem>
</file>

<file path=customXml/itemProps2.xml><?xml version="1.0" encoding="utf-8"?>
<ds:datastoreItem xmlns:ds="http://schemas.openxmlformats.org/officeDocument/2006/customXml" ds:itemID="{42AC1874-76AA-44D0-87DC-03A407FE2B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1ed7e6-3127-4f14-963d-e156ae1447d3"/>
    <ds:schemaRef ds:uri="1848a53b-7821-40ed-8e43-a3f1d38d81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ECC1C5-E225-4AF8-8C71-B662981A6184}">
  <ds:schemaRefs>
    <ds:schemaRef ds:uri="http://schemas.microsoft.com/office/2006/metadata/properties"/>
    <ds:schemaRef ds:uri="http://schemas.microsoft.com/office/infopath/2007/PartnerControls"/>
    <ds:schemaRef ds:uri="1848a53b-7821-40ed-8e43-a3f1d38d81f5"/>
    <ds:schemaRef ds:uri="331ed7e6-3127-4f14-963d-e156ae1447d3"/>
  </ds:schemaRefs>
</ds:datastoreItem>
</file>

<file path=docProps/app.xml><?xml version="1.0" encoding="utf-8"?>
<Properties xmlns="http://schemas.openxmlformats.org/officeDocument/2006/extended-properties" xmlns:vt="http://schemas.openxmlformats.org/officeDocument/2006/docPropsVTypes">
  <TotalTime>116</TotalTime>
  <Words>1682</Words>
  <Application>Microsoft Office PowerPoint</Application>
  <PresentationFormat>Widescreen</PresentationFormat>
  <Paragraphs>225</Paragraphs>
  <Slides>50</Slides>
  <Notes>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50</vt:i4>
      </vt:variant>
    </vt:vector>
  </HeadingPairs>
  <TitlesOfParts>
    <vt:vector size="56" baseType="lpstr">
      <vt:lpstr>Aptos</vt:lpstr>
      <vt:lpstr>Aptos Display</vt:lpstr>
      <vt:lpstr>Arial</vt:lpstr>
      <vt:lpstr>Calibri</vt:lpstr>
      <vt:lpstr>Office Theme</vt:lpstr>
      <vt:lpstr>1_Office Theme</vt:lpstr>
      <vt:lpstr>Preparing for Certification Review</vt:lpstr>
      <vt:lpstr>Objectives</vt:lpstr>
      <vt:lpstr>What is Recovery Housing</vt:lpstr>
      <vt:lpstr>These slides are not the standards!</vt:lpstr>
      <vt:lpstr>Physical Property is Just one Element of the Quality Standards</vt:lpstr>
      <vt:lpstr>Read the Assurances!</vt:lpstr>
      <vt:lpstr>How to do basic research on your building and zoning codes</vt:lpstr>
      <vt:lpstr>Making Reasonable Accommodations for people with disabilities</vt:lpstr>
      <vt:lpstr>Yes!  This includes service animals</vt:lpstr>
      <vt:lpstr>Your ORH Certification does not override state, federal, or local laws</vt:lpstr>
      <vt:lpstr>First Component of your review is an interview</vt:lpstr>
      <vt:lpstr>Once your application is accepted to move forward, TRAIN YOUR TEAM</vt:lpstr>
      <vt:lpstr>Need help with developing or editing policies?</vt:lpstr>
      <vt:lpstr>You must train your staff</vt:lpstr>
      <vt:lpstr>Questions?</vt:lpstr>
      <vt:lpstr>What types of buildings can be used as recovery homes?</vt:lpstr>
      <vt:lpstr>PowerPoint Presentation</vt:lpstr>
      <vt:lpstr>Capacity</vt:lpstr>
      <vt:lpstr>Maximum Capacity </vt:lpstr>
      <vt:lpstr>Please contact us if you have a unique layout or home</vt:lpstr>
      <vt:lpstr>Questions</vt:lpstr>
      <vt:lpstr>Outdoors</vt:lpstr>
      <vt:lpstr>Documents</vt:lpstr>
      <vt:lpstr>Compliance with home’s medication policy</vt:lpstr>
      <vt:lpstr>Overdose Reversal Medication</vt:lpstr>
      <vt:lpstr>Cleaning Supplies</vt:lpstr>
      <vt:lpstr>General   </vt:lpstr>
      <vt:lpstr>Furniture/ Items</vt:lpstr>
      <vt:lpstr>Walls / Ceilings / Flooring</vt:lpstr>
      <vt:lpstr>Cleanliness </vt:lpstr>
      <vt:lpstr>Kitchen</vt:lpstr>
      <vt:lpstr>Dining Area </vt:lpstr>
      <vt:lpstr>Laundry</vt:lpstr>
      <vt:lpstr>Basements</vt:lpstr>
      <vt:lpstr>Living Room/ Common Areas</vt:lpstr>
      <vt:lpstr>Bathrooms</vt:lpstr>
      <vt:lpstr>Bedrooms</vt:lpstr>
      <vt:lpstr>What is an appropriate secondary egress</vt:lpstr>
      <vt:lpstr>If we ask you where the egress is and you do not know, it will be an issue</vt:lpstr>
      <vt:lpstr>Rooms with more than two residents</vt:lpstr>
      <vt:lpstr>No room may have more than six residents</vt:lpstr>
      <vt:lpstr>Questions</vt:lpstr>
      <vt:lpstr>Cameras</vt:lpstr>
      <vt:lpstr>Cameras can be used on the exterior</vt:lpstr>
      <vt:lpstr>Interior Cameras </vt:lpstr>
      <vt:lpstr>Interior Cameras </vt:lpstr>
      <vt:lpstr>Example</vt:lpstr>
      <vt:lpstr>Questions</vt:lpstr>
      <vt:lpstr>Funding for Physical Property Repairs</vt:lpstr>
      <vt:lpstr>Final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Danielle Gray</dc:creator>
  <cp:lastModifiedBy>Danielle Gray</cp:lastModifiedBy>
  <cp:revision>2</cp:revision>
  <dcterms:created xsi:type="dcterms:W3CDTF">2024-08-09T18:09:41Z</dcterms:created>
  <dcterms:modified xsi:type="dcterms:W3CDTF">2025-03-26T08:58:55Z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0x01010020CA24A353C5534B8E0DE01C901400D4</vt:lpwstr>
  </property>
  <property fmtid="{D5CDD505-2E9C-101B-9397-08002B2CF9AE}" pid="3" name="MediaServiceImageTags">
    <vt:lpwstr/>
  </property>
</Properties>
</file>